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4" r:id="rId1"/>
  </p:sldMasterIdLst>
  <p:sldIdLst>
    <p:sldId id="256" r:id="rId2"/>
    <p:sldId id="267" r:id="rId3"/>
    <p:sldId id="310" r:id="rId4"/>
    <p:sldId id="262" r:id="rId5"/>
    <p:sldId id="290" r:id="rId6"/>
    <p:sldId id="311" r:id="rId7"/>
    <p:sldId id="258" r:id="rId8"/>
    <p:sldId id="288" r:id="rId9"/>
    <p:sldId id="278" r:id="rId10"/>
    <p:sldId id="280" r:id="rId11"/>
    <p:sldId id="272" r:id="rId12"/>
    <p:sldId id="291" r:id="rId13"/>
    <p:sldId id="281" r:id="rId14"/>
    <p:sldId id="274" r:id="rId15"/>
    <p:sldId id="282" r:id="rId16"/>
    <p:sldId id="285" r:id="rId17"/>
    <p:sldId id="275" r:id="rId18"/>
    <p:sldId id="276" r:id="rId19"/>
    <p:sldId id="321" r:id="rId20"/>
    <p:sldId id="289" r:id="rId21"/>
    <p:sldId id="283" r:id="rId22"/>
    <p:sldId id="284" r:id="rId23"/>
    <p:sldId id="312" r:id="rId24"/>
    <p:sldId id="293" r:id="rId25"/>
    <p:sldId id="295" r:id="rId26"/>
    <p:sldId id="299" r:id="rId27"/>
    <p:sldId id="329" r:id="rId28"/>
    <p:sldId id="296" r:id="rId29"/>
    <p:sldId id="297" r:id="rId30"/>
    <p:sldId id="298" r:id="rId31"/>
    <p:sldId id="330" r:id="rId32"/>
    <p:sldId id="300" r:id="rId33"/>
    <p:sldId id="301" r:id="rId34"/>
    <p:sldId id="302" r:id="rId35"/>
    <p:sldId id="308" r:id="rId36"/>
    <p:sldId id="316" r:id="rId37"/>
    <p:sldId id="318" r:id="rId38"/>
    <p:sldId id="324" r:id="rId39"/>
    <p:sldId id="309" r:id="rId40"/>
    <p:sldId id="306" r:id="rId41"/>
    <p:sldId id="331" r:id="rId42"/>
    <p:sldId id="326" r:id="rId43"/>
    <p:sldId id="336" r:id="rId44"/>
    <p:sldId id="332" r:id="rId45"/>
    <p:sldId id="333" r:id="rId46"/>
    <p:sldId id="313" r:id="rId47"/>
    <p:sldId id="322" r:id="rId48"/>
    <p:sldId id="266" r:id="rId49"/>
    <p:sldId id="264" r:id="rId50"/>
    <p:sldId id="269" r:id="rId5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4EC6BE1-C255-B242-AB02-3C039A22CC34}" v="417" dt="2021-01-15T09:20:43.7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25"/>
    <p:restoredTop sz="95775"/>
  </p:normalViewPr>
  <p:slideViewPr>
    <p:cSldViewPr snapToGrid="0" snapToObjects="1">
      <p:cViewPr varScale="1">
        <p:scale>
          <a:sx n="105" d="100"/>
          <a:sy n="105" d="100"/>
        </p:scale>
        <p:origin x="752"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microsoft.com/office/2016/11/relationships/changesInfo" Target="changesInfos/changesInfo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microsoft.com/office/2015/10/relationships/revisionInfo" Target="revisionInfo.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Amy Daīnes" userId="4c6a6cecbfa8f699" providerId="LiveId" clId="{C4EC6BE1-C255-B242-AB02-3C039A22CC34}"/>
    <pc:docChg chg="undo redo custSel mod addSld delSld modSld sldOrd">
      <pc:chgData name="Laura Amy Daīnes" userId="4c6a6cecbfa8f699" providerId="LiveId" clId="{C4EC6BE1-C255-B242-AB02-3C039A22CC34}" dt="2021-01-15T09:22:41.324" v="15882" actId="1076"/>
      <pc:docMkLst>
        <pc:docMk/>
      </pc:docMkLst>
      <pc:sldChg chg="addSp delSp modSp mod setBg setClrOvrMap">
        <pc:chgData name="Laura Amy Daīnes" userId="4c6a6cecbfa8f699" providerId="LiveId" clId="{C4EC6BE1-C255-B242-AB02-3C039A22CC34}" dt="2021-01-02T13:56:52.276" v="3943" actId="20577"/>
        <pc:sldMkLst>
          <pc:docMk/>
          <pc:sldMk cId="3389157516" sldId="256"/>
        </pc:sldMkLst>
        <pc:spChg chg="mod">
          <ac:chgData name="Laura Amy Daīnes" userId="4c6a6cecbfa8f699" providerId="LiveId" clId="{C4EC6BE1-C255-B242-AB02-3C039A22CC34}" dt="2021-01-02T13:56:52.276" v="3943" actId="20577"/>
          <ac:spMkLst>
            <pc:docMk/>
            <pc:sldMk cId="3389157516" sldId="256"/>
            <ac:spMk id="2" creationId="{8BA83181-6125-DA4A-B3B2-9918EF9E671B}"/>
          </ac:spMkLst>
        </pc:spChg>
        <pc:spChg chg="mod">
          <ac:chgData name="Laura Amy Daīnes" userId="4c6a6cecbfa8f699" providerId="LiveId" clId="{C4EC6BE1-C255-B242-AB02-3C039A22CC34}" dt="2020-12-31T09:20:38.032" v="41" actId="26606"/>
          <ac:spMkLst>
            <pc:docMk/>
            <pc:sldMk cId="3389157516" sldId="256"/>
            <ac:spMk id="3" creationId="{0E98B9F3-9981-3042-9526-4FEEC1F7D00C}"/>
          </ac:spMkLst>
        </pc:spChg>
        <pc:spChg chg="add del">
          <ac:chgData name="Laura Amy Daīnes" userId="4c6a6cecbfa8f699" providerId="LiveId" clId="{C4EC6BE1-C255-B242-AB02-3C039A22CC34}" dt="2020-12-31T09:20:38.032" v="41" actId="26606"/>
          <ac:spMkLst>
            <pc:docMk/>
            <pc:sldMk cId="3389157516" sldId="256"/>
            <ac:spMk id="21" creationId="{029C0D00-401D-42B7-94D8-008C7DAA8E80}"/>
          </ac:spMkLst>
        </pc:spChg>
        <pc:grpChg chg="add del">
          <ac:chgData name="Laura Amy Daīnes" userId="4c6a6cecbfa8f699" providerId="LiveId" clId="{C4EC6BE1-C255-B242-AB02-3C039A22CC34}" dt="2020-12-31T09:19:36.512" v="33" actId="26606"/>
          <ac:grpSpMkLst>
            <pc:docMk/>
            <pc:sldMk cId="3389157516" sldId="256"/>
            <ac:grpSpMk id="8" creationId="{D4EC3799-3F52-48CE-85CC-83AED368EB42}"/>
          </ac:grpSpMkLst>
        </pc:grpChg>
        <pc:grpChg chg="add del">
          <ac:chgData name="Laura Amy Daīnes" userId="4c6a6cecbfa8f699" providerId="LiveId" clId="{C4EC6BE1-C255-B242-AB02-3C039A22CC34}" dt="2020-12-31T09:20:38.032" v="41" actId="26606"/>
          <ac:grpSpMkLst>
            <pc:docMk/>
            <pc:sldMk cId="3389157516" sldId="256"/>
            <ac:grpSpMk id="17" creationId="{5F72ECA3-2A46-4A5A-8330-12F7E22105BD}"/>
          </ac:grpSpMkLst>
        </pc:grpChg>
        <pc:grpChg chg="add">
          <ac:chgData name="Laura Amy Daīnes" userId="4c6a6cecbfa8f699" providerId="LiveId" clId="{C4EC6BE1-C255-B242-AB02-3C039A22CC34}" dt="2020-12-31T09:20:38.032" v="41" actId="26606"/>
          <ac:grpSpMkLst>
            <pc:docMk/>
            <pc:sldMk cId="3389157516" sldId="256"/>
            <ac:grpSpMk id="26" creationId="{D4EC3799-3F52-48CE-85CC-83AED368EB42}"/>
          </ac:grpSpMkLst>
        </pc:grpChg>
        <pc:cxnChg chg="add del">
          <ac:chgData name="Laura Amy Daīnes" userId="4c6a6cecbfa8f699" providerId="LiveId" clId="{C4EC6BE1-C255-B242-AB02-3C039A22CC34}" dt="2020-12-31T09:19:36.512" v="33" actId="26606"/>
          <ac:cxnSpMkLst>
            <pc:docMk/>
            <pc:sldMk cId="3389157516" sldId="256"/>
            <ac:cxnSpMk id="12" creationId="{789E20C7-BB50-4317-93C7-90C8ED80B275}"/>
          </ac:cxnSpMkLst>
        </pc:cxnChg>
        <pc:cxnChg chg="add">
          <ac:chgData name="Laura Amy Daīnes" userId="4c6a6cecbfa8f699" providerId="LiveId" clId="{C4EC6BE1-C255-B242-AB02-3C039A22CC34}" dt="2020-12-31T09:20:38.032" v="41" actId="26606"/>
          <ac:cxnSpMkLst>
            <pc:docMk/>
            <pc:sldMk cId="3389157516" sldId="256"/>
            <ac:cxnSpMk id="30" creationId="{789E20C7-BB50-4317-93C7-90C8ED80B275}"/>
          </ac:cxnSpMkLst>
        </pc:cxnChg>
      </pc:sldChg>
      <pc:sldChg chg="addSp delSp modSp mod ord delDesignElem chgLayout">
        <pc:chgData name="Laura Amy Daīnes" userId="4c6a6cecbfa8f699" providerId="LiveId" clId="{C4EC6BE1-C255-B242-AB02-3C039A22CC34}" dt="2021-01-13T07:19:58.701" v="11548" actId="313"/>
        <pc:sldMkLst>
          <pc:docMk/>
          <pc:sldMk cId="4270787233" sldId="258"/>
        </pc:sldMkLst>
        <pc:spChg chg="add del mod ord">
          <ac:chgData name="Laura Amy Daīnes" userId="4c6a6cecbfa8f699" providerId="LiveId" clId="{C4EC6BE1-C255-B242-AB02-3C039A22CC34}" dt="2021-01-12T09:34:54.550" v="8557" actId="478"/>
          <ac:spMkLst>
            <pc:docMk/>
            <pc:sldMk cId="4270787233" sldId="258"/>
            <ac:spMk id="2" creationId="{0FDC7463-56EE-C542-9B08-2132648CD6C6}"/>
          </ac:spMkLst>
        </pc:spChg>
        <pc:spChg chg="mod ord">
          <ac:chgData name="Laura Amy Daīnes" userId="4c6a6cecbfa8f699" providerId="LiveId" clId="{C4EC6BE1-C255-B242-AB02-3C039A22CC34}" dt="2021-01-12T10:01:29.858" v="8755" actId="20577"/>
          <ac:spMkLst>
            <pc:docMk/>
            <pc:sldMk cId="4270787233" sldId="258"/>
            <ac:spMk id="4" creationId="{CB0BB019-E3E5-CE40-83EA-91C3A1D18B31}"/>
          </ac:spMkLst>
        </pc:spChg>
        <pc:spChg chg="mod ord">
          <ac:chgData name="Laura Amy Daīnes" userId="4c6a6cecbfa8f699" providerId="LiveId" clId="{C4EC6BE1-C255-B242-AB02-3C039A22CC34}" dt="2021-01-13T07:19:58.701" v="11548" actId="313"/>
          <ac:spMkLst>
            <pc:docMk/>
            <pc:sldMk cId="4270787233" sldId="258"/>
            <ac:spMk id="5" creationId="{95062B3D-0421-C74F-8D90-DFD9D688E0D3}"/>
          </ac:spMkLst>
        </pc:spChg>
        <pc:spChg chg="del">
          <ac:chgData name="Laura Amy Daīnes" userId="4c6a6cecbfa8f699" providerId="LiveId" clId="{C4EC6BE1-C255-B242-AB02-3C039A22CC34}" dt="2021-01-12T09:34:51.261" v="8554" actId="700"/>
          <ac:spMkLst>
            <pc:docMk/>
            <pc:sldMk cId="4270787233" sldId="258"/>
            <ac:spMk id="21" creationId="{4E7CA534-C00D-4395-B324-C66C955E5310}"/>
          </ac:spMkLst>
        </pc:spChg>
        <pc:spChg chg="del">
          <ac:chgData name="Laura Amy Daīnes" userId="4c6a6cecbfa8f699" providerId="LiveId" clId="{C4EC6BE1-C255-B242-AB02-3C039A22CC34}" dt="2021-01-12T09:34:51.261" v="8554" actId="700"/>
          <ac:spMkLst>
            <pc:docMk/>
            <pc:sldMk cId="4270787233" sldId="258"/>
            <ac:spMk id="23" creationId="{324E43EB-867C-4B35-9A5C-E435157C7297}"/>
          </ac:spMkLst>
        </pc:spChg>
        <pc:grpChg chg="del">
          <ac:chgData name="Laura Amy Daīnes" userId="4c6a6cecbfa8f699" providerId="LiveId" clId="{C4EC6BE1-C255-B242-AB02-3C039A22CC34}" dt="2021-01-12T09:34:51.261" v="8554" actId="700"/>
          <ac:grpSpMkLst>
            <pc:docMk/>
            <pc:sldMk cId="4270787233" sldId="258"/>
            <ac:grpSpMk id="10" creationId="{65779281-7937-47A5-9678-B6FDAD972AD3}"/>
          </ac:grpSpMkLst>
        </pc:grpChg>
        <pc:grpChg chg="del">
          <ac:chgData name="Laura Amy Daīnes" userId="4c6a6cecbfa8f699" providerId="LiveId" clId="{C4EC6BE1-C255-B242-AB02-3C039A22CC34}" dt="2021-01-12T09:34:51.261" v="8554" actId="700"/>
          <ac:grpSpMkLst>
            <pc:docMk/>
            <pc:sldMk cId="4270787233" sldId="258"/>
            <ac:grpSpMk id="25" creationId="{01B1A260-8A72-4E08-82CC-DB3DB0A49F35}"/>
          </ac:grpSpMkLst>
        </pc:grpChg>
      </pc:sldChg>
      <pc:sldChg chg="addSp delSp modSp del mod ord setBg setClrOvrMap delDesignElem chgLayout">
        <pc:chgData name="Laura Amy Daīnes" userId="4c6a6cecbfa8f699" providerId="LiveId" clId="{C4EC6BE1-C255-B242-AB02-3C039A22CC34}" dt="2021-01-01T12:19:30.009" v="1307" actId="2696"/>
        <pc:sldMkLst>
          <pc:docMk/>
          <pc:sldMk cId="3677032289" sldId="259"/>
        </pc:sldMkLst>
        <pc:spChg chg="add del mod ord">
          <ac:chgData name="Laura Amy Daīnes" userId="4c6a6cecbfa8f699" providerId="LiveId" clId="{C4EC6BE1-C255-B242-AB02-3C039A22CC34}" dt="2021-01-01T12:18:01.724" v="1293" actId="478"/>
          <ac:spMkLst>
            <pc:docMk/>
            <pc:sldMk cId="3677032289" sldId="259"/>
            <ac:spMk id="2" creationId="{9562BA4B-3056-5044-B751-4D9CDF34B31E}"/>
          </ac:spMkLst>
        </pc:spChg>
        <pc:spChg chg="add del mod ord">
          <ac:chgData name="Laura Amy Daīnes" userId="4c6a6cecbfa8f699" providerId="LiveId" clId="{C4EC6BE1-C255-B242-AB02-3C039A22CC34}" dt="2021-01-01T12:18:40.978" v="1300" actId="478"/>
          <ac:spMkLst>
            <pc:docMk/>
            <pc:sldMk cId="3677032289" sldId="259"/>
            <ac:spMk id="3" creationId="{DCE39327-6264-F540-914B-57977A20271D}"/>
          </ac:spMkLst>
        </pc:spChg>
        <pc:spChg chg="mod ord">
          <ac:chgData name="Laura Amy Daīnes" userId="4c6a6cecbfa8f699" providerId="LiveId" clId="{C4EC6BE1-C255-B242-AB02-3C039A22CC34}" dt="2021-01-01T12:19:16.704" v="1304" actId="20577"/>
          <ac:spMkLst>
            <pc:docMk/>
            <pc:sldMk cId="3677032289" sldId="259"/>
            <ac:spMk id="4" creationId="{57AEB4D8-3556-0B43-8014-D8EDFDA5FBB6}"/>
          </ac:spMkLst>
        </pc:spChg>
        <pc:spChg chg="del mod">
          <ac:chgData name="Laura Amy Daīnes" userId="4c6a6cecbfa8f699" providerId="LiveId" clId="{C4EC6BE1-C255-B242-AB02-3C039A22CC34}" dt="2021-01-01T12:16:41.341" v="1276" actId="26606"/>
          <ac:spMkLst>
            <pc:docMk/>
            <pc:sldMk cId="3677032289" sldId="259"/>
            <ac:spMk id="5" creationId="{7F2AAEAB-308B-444A-A532-5159990E794D}"/>
          </ac:spMkLst>
        </pc:spChg>
        <pc:spChg chg="del">
          <ac:chgData name="Laura Amy Daīnes" userId="4c6a6cecbfa8f699" providerId="LiveId" clId="{C4EC6BE1-C255-B242-AB02-3C039A22CC34}" dt="2021-01-01T12:16:41.341" v="1276" actId="26606"/>
          <ac:spMkLst>
            <pc:docMk/>
            <pc:sldMk cId="3677032289" sldId="259"/>
            <ac:spMk id="51" creationId="{4E7CA534-C00D-4395-B324-C66C955E5310}"/>
          </ac:spMkLst>
        </pc:spChg>
        <pc:spChg chg="del">
          <ac:chgData name="Laura Amy Daīnes" userId="4c6a6cecbfa8f699" providerId="LiveId" clId="{C4EC6BE1-C255-B242-AB02-3C039A22CC34}" dt="2021-01-01T12:16:41.341" v="1276" actId="26606"/>
          <ac:spMkLst>
            <pc:docMk/>
            <pc:sldMk cId="3677032289" sldId="259"/>
            <ac:spMk id="53" creationId="{324E43EB-867C-4B35-9A5C-E435157C7297}"/>
          </ac:spMkLst>
        </pc:spChg>
        <pc:spChg chg="add del">
          <ac:chgData name="Laura Amy Daīnes" userId="4c6a6cecbfa8f699" providerId="LiveId" clId="{C4EC6BE1-C255-B242-AB02-3C039A22CC34}" dt="2021-01-01T12:17:00.246" v="1281" actId="26606"/>
          <ac:spMkLst>
            <pc:docMk/>
            <pc:sldMk cId="3677032289" sldId="259"/>
            <ac:spMk id="79" creationId="{2FCAD798-DEC5-4392-90CE-C46AD6CE68A3}"/>
          </ac:spMkLst>
        </pc:spChg>
        <pc:spChg chg="add del">
          <ac:chgData name="Laura Amy Daīnes" userId="4c6a6cecbfa8f699" providerId="LiveId" clId="{C4EC6BE1-C255-B242-AB02-3C039A22CC34}" dt="2021-01-01T12:17:26.072" v="1286" actId="26606"/>
          <ac:spMkLst>
            <pc:docMk/>
            <pc:sldMk cId="3677032289" sldId="259"/>
            <ac:spMk id="99" creationId="{2FCAD798-DEC5-4392-90CE-C46AD6CE68A3}"/>
          </ac:spMkLst>
        </pc:spChg>
        <pc:spChg chg="add del">
          <ac:chgData name="Laura Amy Daīnes" userId="4c6a6cecbfa8f699" providerId="LiveId" clId="{C4EC6BE1-C255-B242-AB02-3C039A22CC34}" dt="2021-01-01T12:17:26.072" v="1286" actId="26606"/>
          <ac:spMkLst>
            <pc:docMk/>
            <pc:sldMk cId="3677032289" sldId="259"/>
            <ac:spMk id="105" creationId="{029C0D00-401D-42B7-94D8-008C7DAA8E80}"/>
          </ac:spMkLst>
        </pc:spChg>
        <pc:spChg chg="add del">
          <ac:chgData name="Laura Amy Daīnes" userId="4c6a6cecbfa8f699" providerId="LiveId" clId="{C4EC6BE1-C255-B242-AB02-3C039A22CC34}" dt="2021-01-01T12:17:42.800" v="1287" actId="700"/>
          <ac:spMkLst>
            <pc:docMk/>
            <pc:sldMk cId="3677032289" sldId="259"/>
            <ac:spMk id="119" creationId="{2FCAD798-DEC5-4392-90CE-C46AD6CE68A3}"/>
          </ac:spMkLst>
        </pc:spChg>
        <pc:spChg chg="add del">
          <ac:chgData name="Laura Amy Daīnes" userId="4c6a6cecbfa8f699" providerId="LiveId" clId="{C4EC6BE1-C255-B242-AB02-3C039A22CC34}" dt="2021-01-01T12:17:42.800" v="1287" actId="700"/>
          <ac:spMkLst>
            <pc:docMk/>
            <pc:sldMk cId="3677032289" sldId="259"/>
            <ac:spMk id="125" creationId="{029C0D00-401D-42B7-94D8-008C7DAA8E80}"/>
          </ac:spMkLst>
        </pc:spChg>
        <pc:grpChg chg="del">
          <ac:chgData name="Laura Amy Daīnes" userId="4c6a6cecbfa8f699" providerId="LiveId" clId="{C4EC6BE1-C255-B242-AB02-3C039A22CC34}" dt="2021-01-01T12:16:41.341" v="1276" actId="26606"/>
          <ac:grpSpMkLst>
            <pc:docMk/>
            <pc:sldMk cId="3677032289" sldId="259"/>
            <ac:grpSpMk id="40" creationId="{65779281-7937-47A5-9678-B6FDAD972AD3}"/>
          </ac:grpSpMkLst>
        </pc:grpChg>
        <pc:grpChg chg="del">
          <ac:chgData name="Laura Amy Daīnes" userId="4c6a6cecbfa8f699" providerId="LiveId" clId="{C4EC6BE1-C255-B242-AB02-3C039A22CC34}" dt="2021-01-01T12:16:41.341" v="1276" actId="26606"/>
          <ac:grpSpMkLst>
            <pc:docMk/>
            <pc:sldMk cId="3677032289" sldId="259"/>
            <ac:grpSpMk id="55" creationId="{01B1A260-8A72-4E08-82CC-DB3DB0A49F35}"/>
          </ac:grpSpMkLst>
        </pc:grpChg>
        <pc:grpChg chg="add del">
          <ac:chgData name="Laura Amy Daīnes" userId="4c6a6cecbfa8f699" providerId="LiveId" clId="{C4EC6BE1-C255-B242-AB02-3C039A22CC34}" dt="2021-01-01T12:17:00.246" v="1281" actId="26606"/>
          <ac:grpSpMkLst>
            <pc:docMk/>
            <pc:sldMk cId="3677032289" sldId="259"/>
            <ac:grpSpMk id="70" creationId="{5B44741E-4F8A-4DC4-96E4-E4A2E555A88D}"/>
          </ac:grpSpMkLst>
        </pc:grpChg>
        <pc:grpChg chg="add del">
          <ac:chgData name="Laura Amy Daīnes" userId="4c6a6cecbfa8f699" providerId="LiveId" clId="{C4EC6BE1-C255-B242-AB02-3C039A22CC34}" dt="2021-01-01T12:17:00.246" v="1281" actId="26606"/>
          <ac:grpSpMkLst>
            <pc:docMk/>
            <pc:sldMk cId="3677032289" sldId="259"/>
            <ac:grpSpMk id="81" creationId="{D4EC3799-3F52-48CE-85CC-83AED368EB42}"/>
          </ac:grpSpMkLst>
        </pc:grpChg>
        <pc:grpChg chg="add del">
          <ac:chgData name="Laura Amy Daīnes" userId="4c6a6cecbfa8f699" providerId="LiveId" clId="{C4EC6BE1-C255-B242-AB02-3C039A22CC34}" dt="2021-01-01T12:17:26.072" v="1286" actId="26606"/>
          <ac:grpSpMkLst>
            <pc:docMk/>
            <pc:sldMk cId="3677032289" sldId="259"/>
            <ac:grpSpMk id="90" creationId="{5B44741E-4F8A-4DC4-96E4-E4A2E555A88D}"/>
          </ac:grpSpMkLst>
        </pc:grpChg>
        <pc:grpChg chg="add del">
          <ac:chgData name="Laura Amy Daīnes" userId="4c6a6cecbfa8f699" providerId="LiveId" clId="{C4EC6BE1-C255-B242-AB02-3C039A22CC34}" dt="2021-01-01T12:17:26.072" v="1286" actId="26606"/>
          <ac:grpSpMkLst>
            <pc:docMk/>
            <pc:sldMk cId="3677032289" sldId="259"/>
            <ac:grpSpMk id="101" creationId="{5F72ECA3-2A46-4A5A-8330-12F7E22105BD}"/>
          </ac:grpSpMkLst>
        </pc:grpChg>
        <pc:grpChg chg="add del">
          <ac:chgData name="Laura Amy Daīnes" userId="4c6a6cecbfa8f699" providerId="LiveId" clId="{C4EC6BE1-C255-B242-AB02-3C039A22CC34}" dt="2021-01-01T12:17:42.800" v="1287" actId="700"/>
          <ac:grpSpMkLst>
            <pc:docMk/>
            <pc:sldMk cId="3677032289" sldId="259"/>
            <ac:grpSpMk id="110" creationId="{5B44741E-4F8A-4DC4-96E4-E4A2E555A88D}"/>
          </ac:grpSpMkLst>
        </pc:grpChg>
        <pc:grpChg chg="add del">
          <ac:chgData name="Laura Amy Daīnes" userId="4c6a6cecbfa8f699" providerId="LiveId" clId="{C4EC6BE1-C255-B242-AB02-3C039A22CC34}" dt="2021-01-01T12:17:42.800" v="1287" actId="700"/>
          <ac:grpSpMkLst>
            <pc:docMk/>
            <pc:sldMk cId="3677032289" sldId="259"/>
            <ac:grpSpMk id="121" creationId="{5F72ECA3-2A46-4A5A-8330-12F7E22105BD}"/>
          </ac:grpSpMkLst>
        </pc:grpChg>
        <pc:cxnChg chg="add del">
          <ac:chgData name="Laura Amy Daīnes" userId="4c6a6cecbfa8f699" providerId="LiveId" clId="{C4EC6BE1-C255-B242-AB02-3C039A22CC34}" dt="2021-01-01T12:17:00.246" v="1281" actId="26606"/>
          <ac:cxnSpMkLst>
            <pc:docMk/>
            <pc:sldMk cId="3677032289" sldId="259"/>
            <ac:cxnSpMk id="85" creationId="{789E20C7-BB50-4317-93C7-90C8ED80B275}"/>
          </ac:cxnSpMkLst>
        </pc:cxnChg>
      </pc:sldChg>
      <pc:sldChg chg="addSp delSp modSp del mod delDesignElem chgLayout">
        <pc:chgData name="Laura Amy Daīnes" userId="4c6a6cecbfa8f699" providerId="LiveId" clId="{C4EC6BE1-C255-B242-AB02-3C039A22CC34}" dt="2021-01-12T09:40:30.451" v="8619" actId="2696"/>
        <pc:sldMkLst>
          <pc:docMk/>
          <pc:sldMk cId="1833738480" sldId="260"/>
        </pc:sldMkLst>
        <pc:spChg chg="mod ord">
          <ac:chgData name="Laura Amy Daīnes" userId="4c6a6cecbfa8f699" providerId="LiveId" clId="{C4EC6BE1-C255-B242-AB02-3C039A22CC34}" dt="2021-01-12T09:38:28.223" v="8608" actId="27636"/>
          <ac:spMkLst>
            <pc:docMk/>
            <pc:sldMk cId="1833738480" sldId="260"/>
            <ac:spMk id="2" creationId="{4F601716-8F26-2242-8C0C-8AB5888C4173}"/>
          </ac:spMkLst>
        </pc:spChg>
        <pc:spChg chg="mod ord">
          <ac:chgData name="Laura Amy Daīnes" userId="4c6a6cecbfa8f699" providerId="LiveId" clId="{C4EC6BE1-C255-B242-AB02-3C039A22CC34}" dt="2021-01-12T09:38:28.221" v="8607" actId="27636"/>
          <ac:spMkLst>
            <pc:docMk/>
            <pc:sldMk cId="1833738480" sldId="260"/>
            <ac:spMk id="3" creationId="{9DFE1EF0-0772-4F45-83CD-39D29853FD78}"/>
          </ac:spMkLst>
        </pc:spChg>
        <pc:spChg chg="add del mod ord">
          <ac:chgData name="Laura Amy Daīnes" userId="4c6a6cecbfa8f699" providerId="LiveId" clId="{C4EC6BE1-C255-B242-AB02-3C039A22CC34}" dt="2021-01-12T09:38:30.430" v="8609" actId="478"/>
          <ac:spMkLst>
            <pc:docMk/>
            <pc:sldMk cId="1833738480" sldId="260"/>
            <ac:spMk id="4" creationId="{9B0139B0-66F7-9949-99E1-2712FDAC9307}"/>
          </ac:spMkLst>
        </pc:spChg>
        <pc:spChg chg="del">
          <ac:chgData name="Laura Amy Daīnes" userId="4c6a6cecbfa8f699" providerId="LiveId" clId="{C4EC6BE1-C255-B242-AB02-3C039A22CC34}" dt="2021-01-12T09:38:28.163" v="8606" actId="700"/>
          <ac:spMkLst>
            <pc:docMk/>
            <pc:sldMk cId="1833738480" sldId="260"/>
            <ac:spMk id="19" creationId="{4E7CA534-C00D-4395-B324-C66C955E5310}"/>
          </ac:spMkLst>
        </pc:spChg>
        <pc:spChg chg="del">
          <ac:chgData name="Laura Amy Daīnes" userId="4c6a6cecbfa8f699" providerId="LiveId" clId="{C4EC6BE1-C255-B242-AB02-3C039A22CC34}" dt="2021-01-12T09:38:28.163" v="8606" actId="700"/>
          <ac:spMkLst>
            <pc:docMk/>
            <pc:sldMk cId="1833738480" sldId="260"/>
            <ac:spMk id="21" creationId="{324E43EB-867C-4B35-9A5C-E435157C7297}"/>
          </ac:spMkLst>
        </pc:spChg>
        <pc:grpChg chg="del">
          <ac:chgData name="Laura Amy Daīnes" userId="4c6a6cecbfa8f699" providerId="LiveId" clId="{C4EC6BE1-C255-B242-AB02-3C039A22CC34}" dt="2021-01-12T09:38:28.163" v="8606" actId="700"/>
          <ac:grpSpMkLst>
            <pc:docMk/>
            <pc:sldMk cId="1833738480" sldId="260"/>
            <ac:grpSpMk id="8" creationId="{65779281-7937-47A5-9678-B6FDAD972AD3}"/>
          </ac:grpSpMkLst>
        </pc:grpChg>
        <pc:grpChg chg="del">
          <ac:chgData name="Laura Amy Daīnes" userId="4c6a6cecbfa8f699" providerId="LiveId" clId="{C4EC6BE1-C255-B242-AB02-3C039A22CC34}" dt="2021-01-12T09:38:28.163" v="8606" actId="700"/>
          <ac:grpSpMkLst>
            <pc:docMk/>
            <pc:sldMk cId="1833738480" sldId="260"/>
            <ac:grpSpMk id="23" creationId="{01B1A260-8A72-4E08-82CC-DB3DB0A49F35}"/>
          </ac:grpSpMkLst>
        </pc:grpChg>
      </pc:sldChg>
      <pc:sldChg chg="del">
        <pc:chgData name="Laura Amy Daīnes" userId="4c6a6cecbfa8f699" providerId="LiveId" clId="{C4EC6BE1-C255-B242-AB02-3C039A22CC34}" dt="2021-01-11T15:03:08.912" v="7437" actId="2696"/>
        <pc:sldMkLst>
          <pc:docMk/>
          <pc:sldMk cId="154498513" sldId="261"/>
        </pc:sldMkLst>
      </pc:sldChg>
      <pc:sldChg chg="addSp delSp modSp mod delDesignElem chgLayout">
        <pc:chgData name="Laura Amy Daīnes" userId="4c6a6cecbfa8f699" providerId="LiveId" clId="{C4EC6BE1-C255-B242-AB02-3C039A22CC34}" dt="2021-01-13T07:16:58.798" v="11533" actId="20577"/>
        <pc:sldMkLst>
          <pc:docMk/>
          <pc:sldMk cId="1046042792" sldId="262"/>
        </pc:sldMkLst>
        <pc:spChg chg="mod ord">
          <ac:chgData name="Laura Amy Daīnes" userId="4c6a6cecbfa8f699" providerId="LiveId" clId="{C4EC6BE1-C255-B242-AB02-3C039A22CC34}" dt="2021-01-12T09:27:02.883" v="8427" actId="1076"/>
          <ac:spMkLst>
            <pc:docMk/>
            <pc:sldMk cId="1046042792" sldId="262"/>
            <ac:spMk id="2" creationId="{272953A2-2C1E-3D4C-B9F0-F69F47FD72B8}"/>
          </ac:spMkLst>
        </pc:spChg>
        <pc:spChg chg="mod ord">
          <ac:chgData name="Laura Amy Daīnes" userId="4c6a6cecbfa8f699" providerId="LiveId" clId="{C4EC6BE1-C255-B242-AB02-3C039A22CC34}" dt="2021-01-13T07:16:58.798" v="11533" actId="20577"/>
          <ac:spMkLst>
            <pc:docMk/>
            <pc:sldMk cId="1046042792" sldId="262"/>
            <ac:spMk id="3" creationId="{75D75DC3-BEFF-5443-B496-4C308703D1DF}"/>
          </ac:spMkLst>
        </pc:spChg>
        <pc:spChg chg="add del mod ord">
          <ac:chgData name="Laura Amy Daīnes" userId="4c6a6cecbfa8f699" providerId="LiveId" clId="{C4EC6BE1-C255-B242-AB02-3C039A22CC34}" dt="2020-12-31T09:20:03.852" v="36" actId="478"/>
          <ac:spMkLst>
            <pc:docMk/>
            <pc:sldMk cId="1046042792" sldId="262"/>
            <ac:spMk id="4" creationId="{6C4A4548-546F-D64B-A3DB-1C2D55AFA101}"/>
          </ac:spMkLst>
        </pc:spChg>
        <pc:spChg chg="add del mod ord">
          <ac:chgData name="Laura Amy Daīnes" userId="4c6a6cecbfa8f699" providerId="LiveId" clId="{C4EC6BE1-C255-B242-AB02-3C039A22CC34}" dt="2021-01-12T09:24:02.884" v="8389" actId="478"/>
          <ac:spMkLst>
            <pc:docMk/>
            <pc:sldMk cId="1046042792" sldId="262"/>
            <ac:spMk id="4" creationId="{FCCF270B-98A6-6F4D-84DC-087A93B50627}"/>
          </ac:spMkLst>
        </pc:spChg>
        <pc:spChg chg="add del">
          <ac:chgData name="Laura Amy Daīnes" userId="4c6a6cecbfa8f699" providerId="LiveId" clId="{C4EC6BE1-C255-B242-AB02-3C039A22CC34}" dt="2021-01-12T09:24:00.018" v="8386" actId="700"/>
          <ac:spMkLst>
            <pc:docMk/>
            <pc:sldMk cId="1046042792" sldId="262"/>
            <ac:spMk id="19" creationId="{4E7CA534-C00D-4395-B324-C66C955E5310}"/>
          </ac:spMkLst>
        </pc:spChg>
        <pc:spChg chg="add del">
          <ac:chgData name="Laura Amy Daīnes" userId="4c6a6cecbfa8f699" providerId="LiveId" clId="{C4EC6BE1-C255-B242-AB02-3C039A22CC34}" dt="2021-01-12T09:24:00.018" v="8386" actId="700"/>
          <ac:spMkLst>
            <pc:docMk/>
            <pc:sldMk cId="1046042792" sldId="262"/>
            <ac:spMk id="21" creationId="{324E43EB-867C-4B35-9A5C-E435157C7297}"/>
          </ac:spMkLst>
        </pc:spChg>
        <pc:spChg chg="del">
          <ac:chgData name="Laura Amy Daīnes" userId="4c6a6cecbfa8f699" providerId="LiveId" clId="{C4EC6BE1-C255-B242-AB02-3C039A22CC34}" dt="2020-12-31T09:19:59.636" v="34" actId="700"/>
          <ac:spMkLst>
            <pc:docMk/>
            <pc:sldMk cId="1046042792" sldId="262"/>
            <ac:spMk id="79" creationId="{4E7CA534-C00D-4395-B324-C66C955E5310}"/>
          </ac:spMkLst>
        </pc:spChg>
        <pc:spChg chg="del">
          <ac:chgData name="Laura Amy Daīnes" userId="4c6a6cecbfa8f699" providerId="LiveId" clId="{C4EC6BE1-C255-B242-AB02-3C039A22CC34}" dt="2020-12-31T09:19:59.636" v="34" actId="700"/>
          <ac:spMkLst>
            <pc:docMk/>
            <pc:sldMk cId="1046042792" sldId="262"/>
            <ac:spMk id="81" creationId="{324E43EB-867C-4B35-9A5C-E435157C7297}"/>
          </ac:spMkLst>
        </pc:spChg>
        <pc:grpChg chg="add del">
          <ac:chgData name="Laura Amy Daīnes" userId="4c6a6cecbfa8f699" providerId="LiveId" clId="{C4EC6BE1-C255-B242-AB02-3C039A22CC34}" dt="2021-01-12T09:24:00.018" v="8386" actId="700"/>
          <ac:grpSpMkLst>
            <pc:docMk/>
            <pc:sldMk cId="1046042792" sldId="262"/>
            <ac:grpSpMk id="8" creationId="{65779281-7937-47A5-9678-B6FDAD972AD3}"/>
          </ac:grpSpMkLst>
        </pc:grpChg>
        <pc:grpChg chg="add del">
          <ac:chgData name="Laura Amy Daīnes" userId="4c6a6cecbfa8f699" providerId="LiveId" clId="{C4EC6BE1-C255-B242-AB02-3C039A22CC34}" dt="2021-01-12T09:24:00.018" v="8386" actId="700"/>
          <ac:grpSpMkLst>
            <pc:docMk/>
            <pc:sldMk cId="1046042792" sldId="262"/>
            <ac:grpSpMk id="23" creationId="{01B1A260-8A72-4E08-82CC-DB3DB0A49F35}"/>
          </ac:grpSpMkLst>
        </pc:grpChg>
        <pc:grpChg chg="del">
          <ac:chgData name="Laura Amy Daīnes" userId="4c6a6cecbfa8f699" providerId="LiveId" clId="{C4EC6BE1-C255-B242-AB02-3C039A22CC34}" dt="2020-12-31T09:19:59.636" v="34" actId="700"/>
          <ac:grpSpMkLst>
            <pc:docMk/>
            <pc:sldMk cId="1046042792" sldId="262"/>
            <ac:grpSpMk id="68" creationId="{65779281-7937-47A5-9678-B6FDAD972AD3}"/>
          </ac:grpSpMkLst>
        </pc:grpChg>
        <pc:grpChg chg="del">
          <ac:chgData name="Laura Amy Daīnes" userId="4c6a6cecbfa8f699" providerId="LiveId" clId="{C4EC6BE1-C255-B242-AB02-3C039A22CC34}" dt="2020-12-31T09:19:59.636" v="34" actId="700"/>
          <ac:grpSpMkLst>
            <pc:docMk/>
            <pc:sldMk cId="1046042792" sldId="262"/>
            <ac:grpSpMk id="83" creationId="{01B1A260-8A72-4E08-82CC-DB3DB0A49F35}"/>
          </ac:grpSpMkLst>
        </pc:grpChg>
      </pc:sldChg>
      <pc:sldChg chg="addSp delSp modSp mod delDesignElem chgLayout">
        <pc:chgData name="Laura Amy Daīnes" userId="4c6a6cecbfa8f699" providerId="LiveId" clId="{C4EC6BE1-C255-B242-AB02-3C039A22CC34}" dt="2021-01-15T09:02:25.546" v="15545" actId="20577"/>
        <pc:sldMkLst>
          <pc:docMk/>
          <pc:sldMk cId="929648632" sldId="264"/>
        </pc:sldMkLst>
        <pc:spChg chg="mod ord">
          <ac:chgData name="Laura Amy Daīnes" userId="4c6a6cecbfa8f699" providerId="LiveId" clId="{C4EC6BE1-C255-B242-AB02-3C039A22CC34}" dt="2021-01-13T11:14:09.837" v="15323" actId="20577"/>
          <ac:spMkLst>
            <pc:docMk/>
            <pc:sldMk cId="929648632" sldId="264"/>
            <ac:spMk id="2" creationId="{EB67D631-3574-2245-B713-E1E7459D4250}"/>
          </ac:spMkLst>
        </pc:spChg>
        <pc:spChg chg="mod ord">
          <ac:chgData name="Laura Amy Daīnes" userId="4c6a6cecbfa8f699" providerId="LiveId" clId="{C4EC6BE1-C255-B242-AB02-3C039A22CC34}" dt="2021-01-15T09:02:25.546" v="15545" actId="20577"/>
          <ac:spMkLst>
            <pc:docMk/>
            <pc:sldMk cId="929648632" sldId="264"/>
            <ac:spMk id="3" creationId="{EB1D3C3B-D752-5D4A-8674-206450E51C13}"/>
          </ac:spMkLst>
        </pc:spChg>
        <pc:spChg chg="add del mod ord">
          <ac:chgData name="Laura Amy Daīnes" userId="4c6a6cecbfa8f699" providerId="LiveId" clId="{C4EC6BE1-C255-B242-AB02-3C039A22CC34}" dt="2021-01-11T15:02:23.559" v="7424" actId="478"/>
          <ac:spMkLst>
            <pc:docMk/>
            <pc:sldMk cId="929648632" sldId="264"/>
            <ac:spMk id="4" creationId="{B6E2621A-C85C-3544-BF46-ACA29F32135A}"/>
          </ac:spMkLst>
        </pc:spChg>
        <pc:spChg chg="del">
          <ac:chgData name="Laura Amy Daīnes" userId="4c6a6cecbfa8f699" providerId="LiveId" clId="{C4EC6BE1-C255-B242-AB02-3C039A22CC34}" dt="2021-01-11T15:02:19.751" v="7421" actId="700"/>
          <ac:spMkLst>
            <pc:docMk/>
            <pc:sldMk cId="929648632" sldId="264"/>
            <ac:spMk id="19" creationId="{4E7CA534-C00D-4395-B324-C66C955E5310}"/>
          </ac:spMkLst>
        </pc:spChg>
        <pc:spChg chg="del">
          <ac:chgData name="Laura Amy Daīnes" userId="4c6a6cecbfa8f699" providerId="LiveId" clId="{C4EC6BE1-C255-B242-AB02-3C039A22CC34}" dt="2021-01-11T15:02:19.751" v="7421" actId="700"/>
          <ac:spMkLst>
            <pc:docMk/>
            <pc:sldMk cId="929648632" sldId="264"/>
            <ac:spMk id="21" creationId="{324E43EB-867C-4B35-9A5C-E435157C7297}"/>
          </ac:spMkLst>
        </pc:spChg>
        <pc:grpChg chg="del">
          <ac:chgData name="Laura Amy Daīnes" userId="4c6a6cecbfa8f699" providerId="LiveId" clId="{C4EC6BE1-C255-B242-AB02-3C039A22CC34}" dt="2021-01-11T15:02:19.751" v="7421" actId="700"/>
          <ac:grpSpMkLst>
            <pc:docMk/>
            <pc:sldMk cId="929648632" sldId="264"/>
            <ac:grpSpMk id="8" creationId="{65779281-7937-47A5-9678-B6FDAD972AD3}"/>
          </ac:grpSpMkLst>
        </pc:grpChg>
        <pc:grpChg chg="del">
          <ac:chgData name="Laura Amy Daīnes" userId="4c6a6cecbfa8f699" providerId="LiveId" clId="{C4EC6BE1-C255-B242-AB02-3C039A22CC34}" dt="2021-01-11T15:02:19.751" v="7421" actId="700"/>
          <ac:grpSpMkLst>
            <pc:docMk/>
            <pc:sldMk cId="929648632" sldId="264"/>
            <ac:grpSpMk id="23" creationId="{01B1A260-8A72-4E08-82CC-DB3DB0A49F35}"/>
          </ac:grpSpMkLst>
        </pc:grpChg>
      </pc:sldChg>
      <pc:sldChg chg="del">
        <pc:chgData name="Laura Amy Daīnes" userId="4c6a6cecbfa8f699" providerId="LiveId" clId="{C4EC6BE1-C255-B242-AB02-3C039A22CC34}" dt="2021-01-11T14:57:25.451" v="7328" actId="2696"/>
        <pc:sldMkLst>
          <pc:docMk/>
          <pc:sldMk cId="54616879" sldId="265"/>
        </pc:sldMkLst>
      </pc:sldChg>
      <pc:sldChg chg="addSp delSp modSp mod delDesignElem chgLayout">
        <pc:chgData name="Laura Amy Daīnes" userId="4c6a6cecbfa8f699" providerId="LiveId" clId="{C4EC6BE1-C255-B242-AB02-3C039A22CC34}" dt="2021-01-13T11:09:43.071" v="15032" actId="20577"/>
        <pc:sldMkLst>
          <pc:docMk/>
          <pc:sldMk cId="2568067333" sldId="266"/>
        </pc:sldMkLst>
        <pc:spChg chg="del mod ord">
          <ac:chgData name="Laura Amy Daīnes" userId="4c6a6cecbfa8f699" providerId="LiveId" clId="{C4EC6BE1-C255-B242-AB02-3C039A22CC34}" dt="2021-01-12T10:12:03.340" v="8959" actId="478"/>
          <ac:spMkLst>
            <pc:docMk/>
            <pc:sldMk cId="2568067333" sldId="266"/>
            <ac:spMk id="2" creationId="{56745CDE-D3E0-2A45-84F7-4F8E88166D96}"/>
          </ac:spMkLst>
        </pc:spChg>
        <pc:spChg chg="mod ord">
          <ac:chgData name="Laura Amy Daīnes" userId="4c6a6cecbfa8f699" providerId="LiveId" clId="{C4EC6BE1-C255-B242-AB02-3C039A22CC34}" dt="2021-01-13T11:09:43.071" v="15032" actId="20577"/>
          <ac:spMkLst>
            <pc:docMk/>
            <pc:sldMk cId="2568067333" sldId="266"/>
            <ac:spMk id="3" creationId="{014DA7D7-5445-574A-8FA4-6A6D8FFEDEC7}"/>
          </ac:spMkLst>
        </pc:spChg>
        <pc:spChg chg="add del mod ord">
          <ac:chgData name="Laura Amy Daīnes" userId="4c6a6cecbfa8f699" providerId="LiveId" clId="{C4EC6BE1-C255-B242-AB02-3C039A22CC34}" dt="2021-01-11T15:01:33.926" v="7407" actId="478"/>
          <ac:spMkLst>
            <pc:docMk/>
            <pc:sldMk cId="2568067333" sldId="266"/>
            <ac:spMk id="4" creationId="{BA74E275-45E1-814E-8B99-74FB27E7EAE7}"/>
          </ac:spMkLst>
        </pc:spChg>
        <pc:spChg chg="add del mod">
          <ac:chgData name="Laura Amy Daīnes" userId="4c6a6cecbfa8f699" providerId="LiveId" clId="{C4EC6BE1-C255-B242-AB02-3C039A22CC34}" dt="2021-01-12T10:12:05.249" v="8960" actId="478"/>
          <ac:spMkLst>
            <pc:docMk/>
            <pc:sldMk cId="2568067333" sldId="266"/>
            <ac:spMk id="5" creationId="{A9FBEAF5-39A3-FF4F-9D0A-64EB093E346F}"/>
          </ac:spMkLst>
        </pc:spChg>
        <pc:spChg chg="add mod">
          <ac:chgData name="Laura Amy Daīnes" userId="4c6a6cecbfa8f699" providerId="LiveId" clId="{C4EC6BE1-C255-B242-AB02-3C039A22CC34}" dt="2021-01-13T11:08:27.623" v="14986" actId="20577"/>
          <ac:spMkLst>
            <pc:docMk/>
            <pc:sldMk cId="2568067333" sldId="266"/>
            <ac:spMk id="6" creationId="{9F1CFF23-D654-8149-A641-79A02AA01FDB}"/>
          </ac:spMkLst>
        </pc:spChg>
        <pc:spChg chg="del">
          <ac:chgData name="Laura Amy Daīnes" userId="4c6a6cecbfa8f699" providerId="LiveId" clId="{C4EC6BE1-C255-B242-AB02-3C039A22CC34}" dt="2021-01-11T15:01:29.822" v="7405" actId="700"/>
          <ac:spMkLst>
            <pc:docMk/>
            <pc:sldMk cId="2568067333" sldId="266"/>
            <ac:spMk id="109" creationId="{4E7CA534-C00D-4395-B324-C66C955E5310}"/>
          </ac:spMkLst>
        </pc:spChg>
        <pc:spChg chg="del">
          <ac:chgData name="Laura Amy Daīnes" userId="4c6a6cecbfa8f699" providerId="LiveId" clId="{C4EC6BE1-C255-B242-AB02-3C039A22CC34}" dt="2021-01-11T15:01:29.822" v="7405" actId="700"/>
          <ac:spMkLst>
            <pc:docMk/>
            <pc:sldMk cId="2568067333" sldId="266"/>
            <ac:spMk id="111" creationId="{324E43EB-867C-4B35-9A5C-E435157C7297}"/>
          </ac:spMkLst>
        </pc:spChg>
        <pc:grpChg chg="del">
          <ac:chgData name="Laura Amy Daīnes" userId="4c6a6cecbfa8f699" providerId="LiveId" clId="{C4EC6BE1-C255-B242-AB02-3C039A22CC34}" dt="2021-01-11T15:01:29.822" v="7405" actId="700"/>
          <ac:grpSpMkLst>
            <pc:docMk/>
            <pc:sldMk cId="2568067333" sldId="266"/>
            <ac:grpSpMk id="98" creationId="{65779281-7937-47A5-9678-B6FDAD972AD3}"/>
          </ac:grpSpMkLst>
        </pc:grpChg>
        <pc:grpChg chg="del">
          <ac:chgData name="Laura Amy Daīnes" userId="4c6a6cecbfa8f699" providerId="LiveId" clId="{C4EC6BE1-C255-B242-AB02-3C039A22CC34}" dt="2021-01-11T15:01:29.822" v="7405" actId="700"/>
          <ac:grpSpMkLst>
            <pc:docMk/>
            <pc:sldMk cId="2568067333" sldId="266"/>
            <ac:grpSpMk id="113" creationId="{01B1A260-8A72-4E08-82CC-DB3DB0A49F35}"/>
          </ac:grpSpMkLst>
        </pc:grpChg>
      </pc:sldChg>
      <pc:sldChg chg="addSp delSp modSp mod setBg setClrOvrMap">
        <pc:chgData name="Laura Amy Daīnes" userId="4c6a6cecbfa8f699" providerId="LiveId" clId="{C4EC6BE1-C255-B242-AB02-3C039A22CC34}" dt="2021-01-15T09:00:08.859" v="15540" actId="20577"/>
        <pc:sldMkLst>
          <pc:docMk/>
          <pc:sldMk cId="3100313952" sldId="267"/>
        </pc:sldMkLst>
        <pc:spChg chg="mod">
          <ac:chgData name="Laura Amy Daīnes" userId="4c6a6cecbfa8f699" providerId="LiveId" clId="{C4EC6BE1-C255-B242-AB02-3C039A22CC34}" dt="2021-01-15T08:59:52.866" v="15532" actId="26606"/>
          <ac:spMkLst>
            <pc:docMk/>
            <pc:sldMk cId="3100313952" sldId="267"/>
            <ac:spMk id="2" creationId="{71BB0563-6C18-7948-B0AB-D86E09ADD714}"/>
          </ac:spMkLst>
        </pc:spChg>
        <pc:spChg chg="add del">
          <ac:chgData name="Laura Amy Daīnes" userId="4c6a6cecbfa8f699" providerId="LiveId" clId="{C4EC6BE1-C255-B242-AB02-3C039A22CC34}" dt="2021-01-15T08:59:58.506" v="15536" actId="26606"/>
          <ac:spMkLst>
            <pc:docMk/>
            <pc:sldMk cId="3100313952" sldId="267"/>
            <ac:spMk id="210" creationId="{4E7CA534-C00D-4395-B324-C66C955E5310}"/>
          </ac:spMkLst>
        </pc:spChg>
        <pc:spChg chg="add del">
          <ac:chgData name="Laura Amy Daīnes" userId="4c6a6cecbfa8f699" providerId="LiveId" clId="{C4EC6BE1-C255-B242-AB02-3C039A22CC34}" dt="2021-01-15T08:59:58.506" v="15536" actId="26606"/>
          <ac:spMkLst>
            <pc:docMk/>
            <pc:sldMk cId="3100313952" sldId="267"/>
            <ac:spMk id="211" creationId="{324E43EB-867C-4B35-9A5C-E435157C7297}"/>
          </ac:spMkLst>
        </pc:spChg>
        <pc:spChg chg="add del mod">
          <ac:chgData name="Laura Amy Daīnes" userId="4c6a6cecbfa8f699" providerId="LiveId" clId="{C4EC6BE1-C255-B242-AB02-3C039A22CC34}" dt="2021-01-15T09:00:08.859" v="15540" actId="20577"/>
          <ac:spMkLst>
            <pc:docMk/>
            <pc:sldMk cId="3100313952" sldId="267"/>
            <ac:spMk id="221" creationId="{8DA2F7C7-390C-6A4C-BA49-D3CCEC80C90A}"/>
          </ac:spMkLst>
        </pc:spChg>
        <pc:spChg chg="add del">
          <ac:chgData name="Laura Amy Daīnes" userId="4c6a6cecbfa8f699" providerId="LiveId" clId="{C4EC6BE1-C255-B242-AB02-3C039A22CC34}" dt="2021-01-15T08:59:46.519" v="15526" actId="26606"/>
          <ac:spMkLst>
            <pc:docMk/>
            <pc:sldMk cId="3100313952" sldId="267"/>
            <ac:spMk id="237" creationId="{4E7CA534-C00D-4395-B324-C66C955E5310}"/>
          </ac:spMkLst>
        </pc:spChg>
        <pc:spChg chg="add del">
          <ac:chgData name="Laura Amy Daīnes" userId="4c6a6cecbfa8f699" providerId="LiveId" clId="{C4EC6BE1-C255-B242-AB02-3C039A22CC34}" dt="2021-01-15T08:59:07.656" v="15508" actId="26606"/>
          <ac:spMkLst>
            <pc:docMk/>
            <pc:sldMk cId="3100313952" sldId="267"/>
            <ac:spMk id="238" creationId="{197C998A-4074-4935-9519-646722084956}"/>
          </ac:spMkLst>
        </pc:spChg>
        <pc:spChg chg="add del">
          <ac:chgData name="Laura Amy Daīnes" userId="4c6a6cecbfa8f699" providerId="LiveId" clId="{C4EC6BE1-C255-B242-AB02-3C039A22CC34}" dt="2021-01-15T08:59:44.674" v="15524" actId="26606"/>
          <ac:spMkLst>
            <pc:docMk/>
            <pc:sldMk cId="3100313952" sldId="267"/>
            <ac:spMk id="239" creationId="{D764F0A0-D07C-4159-9427-D25058257DCC}"/>
          </ac:spMkLst>
        </pc:spChg>
        <pc:spChg chg="add del">
          <ac:chgData name="Laura Amy Daīnes" userId="4c6a6cecbfa8f699" providerId="LiveId" clId="{C4EC6BE1-C255-B242-AB02-3C039A22CC34}" dt="2021-01-15T08:59:07.656" v="15508" actId="26606"/>
          <ac:spMkLst>
            <pc:docMk/>
            <pc:sldMk cId="3100313952" sldId="267"/>
            <ac:spMk id="240" creationId="{ECAF1E58-D170-4EF3-8E1A-992DA3688FC2}"/>
          </ac:spMkLst>
        </pc:spChg>
        <pc:spChg chg="add del">
          <ac:chgData name="Laura Amy Daīnes" userId="4c6a6cecbfa8f699" providerId="LiveId" clId="{C4EC6BE1-C255-B242-AB02-3C039A22CC34}" dt="2021-01-15T08:59:07.656" v="15508" actId="26606"/>
          <ac:spMkLst>
            <pc:docMk/>
            <pc:sldMk cId="3100313952" sldId="267"/>
            <ac:spMk id="242" creationId="{3EACCB19-3F29-416E-BD93-24BDDE3739C5}"/>
          </ac:spMkLst>
        </pc:spChg>
        <pc:spChg chg="add del">
          <ac:chgData name="Laura Amy Daīnes" userId="4c6a6cecbfa8f699" providerId="LiveId" clId="{C4EC6BE1-C255-B242-AB02-3C039A22CC34}" dt="2021-01-15T08:59:07.656" v="15508" actId="26606"/>
          <ac:spMkLst>
            <pc:docMk/>
            <pc:sldMk cId="3100313952" sldId="267"/>
            <ac:spMk id="244" creationId="{39C41423-F9F7-4333-A541-61582D3D23E3}"/>
          </ac:spMkLst>
        </pc:spChg>
        <pc:spChg chg="add del">
          <ac:chgData name="Laura Amy Daīnes" userId="4c6a6cecbfa8f699" providerId="LiveId" clId="{C4EC6BE1-C255-B242-AB02-3C039A22CC34}" dt="2021-01-15T08:59:07.656" v="15508" actId="26606"/>
          <ac:spMkLst>
            <pc:docMk/>
            <pc:sldMk cId="3100313952" sldId="267"/>
            <ac:spMk id="246" creationId="{A66DA090-6BD9-45CC-B782-02767069BFB3}"/>
          </ac:spMkLst>
        </pc:spChg>
        <pc:spChg chg="add del">
          <ac:chgData name="Laura Amy Daīnes" userId="4c6a6cecbfa8f699" providerId="LiveId" clId="{C4EC6BE1-C255-B242-AB02-3C039A22CC34}" dt="2021-01-15T08:59:07.656" v="15508" actId="26606"/>
          <ac:spMkLst>
            <pc:docMk/>
            <pc:sldMk cId="3100313952" sldId="267"/>
            <ac:spMk id="248" creationId="{BA9F93AF-9489-4B8A-AA6B-1B00D3CA68C2}"/>
          </ac:spMkLst>
        </pc:spChg>
        <pc:spChg chg="add del">
          <ac:chgData name="Laura Amy Daīnes" userId="4c6a6cecbfa8f699" providerId="LiveId" clId="{C4EC6BE1-C255-B242-AB02-3C039A22CC34}" dt="2021-01-15T08:59:07.656" v="15508" actId="26606"/>
          <ac:spMkLst>
            <pc:docMk/>
            <pc:sldMk cId="3100313952" sldId="267"/>
            <ac:spMk id="250" creationId="{2F459F0B-865B-481D-9AC3-15C76A336007}"/>
          </ac:spMkLst>
        </pc:spChg>
        <pc:spChg chg="add del">
          <ac:chgData name="Laura Amy Daīnes" userId="4c6a6cecbfa8f699" providerId="LiveId" clId="{C4EC6BE1-C255-B242-AB02-3C039A22CC34}" dt="2021-01-15T08:59:07.656" v="15508" actId="26606"/>
          <ac:spMkLst>
            <pc:docMk/>
            <pc:sldMk cId="3100313952" sldId="267"/>
            <ac:spMk id="252" creationId="{61CDB3A6-B686-4E1D-AD52-3DC038A45EE3}"/>
          </ac:spMkLst>
        </pc:spChg>
        <pc:spChg chg="add del">
          <ac:chgData name="Laura Amy Daīnes" userId="4c6a6cecbfa8f699" providerId="LiveId" clId="{C4EC6BE1-C255-B242-AB02-3C039A22CC34}" dt="2021-01-15T08:59:44.674" v="15524" actId="26606"/>
          <ac:spMkLst>
            <pc:docMk/>
            <pc:sldMk cId="3100313952" sldId="267"/>
            <ac:spMk id="253" creationId="{5014FF2D-4863-43AA-82A7-958E9F743951}"/>
          </ac:spMkLst>
        </pc:spChg>
        <pc:spChg chg="add del">
          <ac:chgData name="Laura Amy Daīnes" userId="4c6a6cecbfa8f699" providerId="LiveId" clId="{C4EC6BE1-C255-B242-AB02-3C039A22CC34}" dt="2021-01-15T08:59:07.656" v="15508" actId="26606"/>
          <ac:spMkLst>
            <pc:docMk/>
            <pc:sldMk cId="3100313952" sldId="267"/>
            <ac:spMk id="254" creationId="{3D38E400-4F30-481D-A5DC-5AA21A2CB8A1}"/>
          </ac:spMkLst>
        </pc:spChg>
        <pc:spChg chg="add del">
          <ac:chgData name="Laura Amy Daīnes" userId="4c6a6cecbfa8f699" providerId="LiveId" clId="{C4EC6BE1-C255-B242-AB02-3C039A22CC34}" dt="2021-01-15T08:59:11.879" v="15510" actId="26606"/>
          <ac:spMkLst>
            <pc:docMk/>
            <pc:sldMk cId="3100313952" sldId="267"/>
            <ac:spMk id="257" creationId="{197C998A-4074-4935-9519-646722084956}"/>
          </ac:spMkLst>
        </pc:spChg>
        <pc:spChg chg="add del">
          <ac:chgData name="Laura Amy Daīnes" userId="4c6a6cecbfa8f699" providerId="LiveId" clId="{C4EC6BE1-C255-B242-AB02-3C039A22CC34}" dt="2021-01-15T08:59:11.879" v="15510" actId="26606"/>
          <ac:spMkLst>
            <pc:docMk/>
            <pc:sldMk cId="3100313952" sldId="267"/>
            <ac:spMk id="258" creationId="{4E87B50C-BA86-4F51-A3E5-EE1354FCE4CC}"/>
          </ac:spMkLst>
        </pc:spChg>
        <pc:spChg chg="add del">
          <ac:chgData name="Laura Amy Daīnes" userId="4c6a6cecbfa8f699" providerId="LiveId" clId="{C4EC6BE1-C255-B242-AB02-3C039A22CC34}" dt="2021-01-15T08:59:11.879" v="15510" actId="26606"/>
          <ac:spMkLst>
            <pc:docMk/>
            <pc:sldMk cId="3100313952" sldId="267"/>
            <ac:spMk id="259" creationId="{E7DC5BDA-5569-44D1-B022-C75E74FC53AB}"/>
          </ac:spMkLst>
        </pc:spChg>
        <pc:spChg chg="add del">
          <ac:chgData name="Laura Amy Daīnes" userId="4c6a6cecbfa8f699" providerId="LiveId" clId="{C4EC6BE1-C255-B242-AB02-3C039A22CC34}" dt="2021-01-15T08:59:11.879" v="15510" actId="26606"/>
          <ac:spMkLst>
            <pc:docMk/>
            <pc:sldMk cId="3100313952" sldId="267"/>
            <ac:spMk id="260" creationId="{D0125878-85CE-4A00-BA94-36987E341060}"/>
          </ac:spMkLst>
        </pc:spChg>
        <pc:spChg chg="add del">
          <ac:chgData name="Laura Amy Daīnes" userId="4c6a6cecbfa8f699" providerId="LiveId" clId="{C4EC6BE1-C255-B242-AB02-3C039A22CC34}" dt="2021-01-15T08:59:27.758" v="15516" actId="26606"/>
          <ac:spMkLst>
            <pc:docMk/>
            <pc:sldMk cId="3100313952" sldId="267"/>
            <ac:spMk id="268" creationId="{197C998A-4074-4935-9519-646722084956}"/>
          </ac:spMkLst>
        </pc:spChg>
        <pc:spChg chg="add del">
          <ac:chgData name="Laura Amy Daīnes" userId="4c6a6cecbfa8f699" providerId="LiveId" clId="{C4EC6BE1-C255-B242-AB02-3C039A22CC34}" dt="2021-01-15T08:59:27.758" v="15516" actId="26606"/>
          <ac:spMkLst>
            <pc:docMk/>
            <pc:sldMk cId="3100313952" sldId="267"/>
            <ac:spMk id="269" creationId="{ECAF1E58-D170-4EF3-8E1A-992DA3688FC2}"/>
          </ac:spMkLst>
        </pc:spChg>
        <pc:spChg chg="add del">
          <ac:chgData name="Laura Amy Daīnes" userId="4c6a6cecbfa8f699" providerId="LiveId" clId="{C4EC6BE1-C255-B242-AB02-3C039A22CC34}" dt="2021-01-15T08:59:27.758" v="15516" actId="26606"/>
          <ac:spMkLst>
            <pc:docMk/>
            <pc:sldMk cId="3100313952" sldId="267"/>
            <ac:spMk id="270" creationId="{3EACCB19-3F29-416E-BD93-24BDDE3739C5}"/>
          </ac:spMkLst>
        </pc:spChg>
        <pc:spChg chg="add del">
          <ac:chgData name="Laura Amy Daīnes" userId="4c6a6cecbfa8f699" providerId="LiveId" clId="{C4EC6BE1-C255-B242-AB02-3C039A22CC34}" dt="2021-01-15T08:59:27.758" v="15516" actId="26606"/>
          <ac:spMkLst>
            <pc:docMk/>
            <pc:sldMk cId="3100313952" sldId="267"/>
            <ac:spMk id="271" creationId="{39C41423-F9F7-4333-A541-61582D3D23E3}"/>
          </ac:spMkLst>
        </pc:spChg>
        <pc:spChg chg="add del">
          <ac:chgData name="Laura Amy Daīnes" userId="4c6a6cecbfa8f699" providerId="LiveId" clId="{C4EC6BE1-C255-B242-AB02-3C039A22CC34}" dt="2021-01-15T08:59:27.758" v="15516" actId="26606"/>
          <ac:spMkLst>
            <pc:docMk/>
            <pc:sldMk cId="3100313952" sldId="267"/>
            <ac:spMk id="272" creationId="{A66DA090-6BD9-45CC-B782-02767069BFB3}"/>
          </ac:spMkLst>
        </pc:spChg>
        <pc:spChg chg="add del">
          <ac:chgData name="Laura Amy Daīnes" userId="4c6a6cecbfa8f699" providerId="LiveId" clId="{C4EC6BE1-C255-B242-AB02-3C039A22CC34}" dt="2021-01-15T08:59:27.758" v="15516" actId="26606"/>
          <ac:spMkLst>
            <pc:docMk/>
            <pc:sldMk cId="3100313952" sldId="267"/>
            <ac:spMk id="273" creationId="{BA9F93AF-9489-4B8A-AA6B-1B00D3CA68C2}"/>
          </ac:spMkLst>
        </pc:spChg>
        <pc:spChg chg="add del">
          <ac:chgData name="Laura Amy Daīnes" userId="4c6a6cecbfa8f699" providerId="LiveId" clId="{C4EC6BE1-C255-B242-AB02-3C039A22CC34}" dt="2021-01-15T08:59:27.758" v="15516" actId="26606"/>
          <ac:spMkLst>
            <pc:docMk/>
            <pc:sldMk cId="3100313952" sldId="267"/>
            <ac:spMk id="274" creationId="{2F459F0B-865B-481D-9AC3-15C76A336007}"/>
          </ac:spMkLst>
        </pc:spChg>
        <pc:spChg chg="add del">
          <ac:chgData name="Laura Amy Daīnes" userId="4c6a6cecbfa8f699" providerId="LiveId" clId="{C4EC6BE1-C255-B242-AB02-3C039A22CC34}" dt="2021-01-15T08:59:27.758" v="15516" actId="26606"/>
          <ac:spMkLst>
            <pc:docMk/>
            <pc:sldMk cId="3100313952" sldId="267"/>
            <ac:spMk id="275" creationId="{61CDB3A6-B686-4E1D-AD52-3DC038A45EE3}"/>
          </ac:spMkLst>
        </pc:spChg>
        <pc:spChg chg="add del">
          <ac:chgData name="Laura Amy Daīnes" userId="4c6a6cecbfa8f699" providerId="LiveId" clId="{C4EC6BE1-C255-B242-AB02-3C039A22CC34}" dt="2021-01-15T08:59:27.758" v="15516" actId="26606"/>
          <ac:spMkLst>
            <pc:docMk/>
            <pc:sldMk cId="3100313952" sldId="267"/>
            <ac:spMk id="276" creationId="{3D38E400-4F30-481D-A5DC-5AA21A2CB8A1}"/>
          </ac:spMkLst>
        </pc:spChg>
        <pc:spChg chg="add del">
          <ac:chgData name="Laura Amy Daīnes" userId="4c6a6cecbfa8f699" providerId="LiveId" clId="{C4EC6BE1-C255-B242-AB02-3C039A22CC34}" dt="2021-01-15T08:59:44.674" v="15524" actId="26606"/>
          <ac:spMkLst>
            <pc:docMk/>
            <pc:sldMk cId="3100313952" sldId="267"/>
            <ac:spMk id="290" creationId="{8DA2F7C7-390C-6A4C-BA49-D3CCEC80C90A}"/>
          </ac:spMkLst>
        </pc:spChg>
        <pc:spChg chg="add del">
          <ac:chgData name="Laura Amy Daīnes" userId="4c6a6cecbfa8f699" providerId="LiveId" clId="{C4EC6BE1-C255-B242-AB02-3C039A22CC34}" dt="2021-01-15T08:59:46.519" v="15526" actId="26606"/>
          <ac:spMkLst>
            <pc:docMk/>
            <pc:sldMk cId="3100313952" sldId="267"/>
            <ac:spMk id="294" creationId="{B219AE65-9B94-44EA-BEF3-EF4BFA169C81}"/>
          </ac:spMkLst>
        </pc:spChg>
        <pc:spChg chg="add del">
          <ac:chgData name="Laura Amy Daīnes" userId="4c6a6cecbfa8f699" providerId="LiveId" clId="{C4EC6BE1-C255-B242-AB02-3C039A22CC34}" dt="2021-01-15T08:59:46.519" v="15526" actId="26606"/>
          <ac:spMkLst>
            <pc:docMk/>
            <pc:sldMk cId="3100313952" sldId="267"/>
            <ac:spMk id="295" creationId="{F0C81A57-9CD5-461B-8FFE-4A8CB6CFBE01}"/>
          </ac:spMkLst>
        </pc:spChg>
        <pc:spChg chg="add del">
          <ac:chgData name="Laura Amy Daīnes" userId="4c6a6cecbfa8f699" providerId="LiveId" clId="{C4EC6BE1-C255-B242-AB02-3C039A22CC34}" dt="2021-01-15T08:59:46.519" v="15526" actId="26606"/>
          <ac:spMkLst>
            <pc:docMk/>
            <pc:sldMk cId="3100313952" sldId="267"/>
            <ac:spMk id="297" creationId="{8DA2F7C7-390C-6A4C-BA49-D3CCEC80C90A}"/>
          </ac:spMkLst>
        </pc:spChg>
        <pc:spChg chg="add del">
          <ac:chgData name="Laura Amy Daīnes" userId="4c6a6cecbfa8f699" providerId="LiveId" clId="{C4EC6BE1-C255-B242-AB02-3C039A22CC34}" dt="2021-01-15T08:59:47.961" v="15528" actId="26606"/>
          <ac:spMkLst>
            <pc:docMk/>
            <pc:sldMk cId="3100313952" sldId="267"/>
            <ac:spMk id="301" creationId="{197C998A-4074-4935-9519-646722084956}"/>
          </ac:spMkLst>
        </pc:spChg>
        <pc:spChg chg="add del">
          <ac:chgData name="Laura Amy Daīnes" userId="4c6a6cecbfa8f699" providerId="LiveId" clId="{C4EC6BE1-C255-B242-AB02-3C039A22CC34}" dt="2021-01-15T08:59:47.961" v="15528" actId="26606"/>
          <ac:spMkLst>
            <pc:docMk/>
            <pc:sldMk cId="3100313952" sldId="267"/>
            <ac:spMk id="302" creationId="{4E87B50C-BA86-4F51-A3E5-EE1354FCE4CC}"/>
          </ac:spMkLst>
        </pc:spChg>
        <pc:spChg chg="add del">
          <ac:chgData name="Laura Amy Daīnes" userId="4c6a6cecbfa8f699" providerId="LiveId" clId="{C4EC6BE1-C255-B242-AB02-3C039A22CC34}" dt="2021-01-15T08:59:47.961" v="15528" actId="26606"/>
          <ac:spMkLst>
            <pc:docMk/>
            <pc:sldMk cId="3100313952" sldId="267"/>
            <ac:spMk id="303" creationId="{E7DC5BDA-5569-44D1-B022-C75E74FC53AB}"/>
          </ac:spMkLst>
        </pc:spChg>
        <pc:spChg chg="add del">
          <ac:chgData name="Laura Amy Daīnes" userId="4c6a6cecbfa8f699" providerId="LiveId" clId="{C4EC6BE1-C255-B242-AB02-3C039A22CC34}" dt="2021-01-15T08:59:47.961" v="15528" actId="26606"/>
          <ac:spMkLst>
            <pc:docMk/>
            <pc:sldMk cId="3100313952" sldId="267"/>
            <ac:spMk id="304" creationId="{D0125878-85CE-4A00-BA94-36987E341060}"/>
          </ac:spMkLst>
        </pc:spChg>
        <pc:spChg chg="add del">
          <ac:chgData name="Laura Amy Daīnes" userId="4c6a6cecbfa8f699" providerId="LiveId" clId="{C4EC6BE1-C255-B242-AB02-3C039A22CC34}" dt="2021-01-15T08:59:48.894" v="15530" actId="26606"/>
          <ac:spMkLst>
            <pc:docMk/>
            <pc:sldMk cId="3100313952" sldId="267"/>
            <ac:spMk id="309" creationId="{197C998A-4074-4935-9519-646722084956}"/>
          </ac:spMkLst>
        </pc:spChg>
        <pc:spChg chg="add del">
          <ac:chgData name="Laura Amy Daīnes" userId="4c6a6cecbfa8f699" providerId="LiveId" clId="{C4EC6BE1-C255-B242-AB02-3C039A22CC34}" dt="2021-01-15T08:59:48.894" v="15530" actId="26606"/>
          <ac:spMkLst>
            <pc:docMk/>
            <pc:sldMk cId="3100313952" sldId="267"/>
            <ac:spMk id="310" creationId="{ECAF1E58-D170-4EF3-8E1A-992DA3688FC2}"/>
          </ac:spMkLst>
        </pc:spChg>
        <pc:spChg chg="add del">
          <ac:chgData name="Laura Amy Daīnes" userId="4c6a6cecbfa8f699" providerId="LiveId" clId="{C4EC6BE1-C255-B242-AB02-3C039A22CC34}" dt="2021-01-15T08:59:48.894" v="15530" actId="26606"/>
          <ac:spMkLst>
            <pc:docMk/>
            <pc:sldMk cId="3100313952" sldId="267"/>
            <ac:spMk id="311" creationId="{3EACCB19-3F29-416E-BD93-24BDDE3739C5}"/>
          </ac:spMkLst>
        </pc:spChg>
        <pc:spChg chg="add del">
          <ac:chgData name="Laura Amy Daīnes" userId="4c6a6cecbfa8f699" providerId="LiveId" clId="{C4EC6BE1-C255-B242-AB02-3C039A22CC34}" dt="2021-01-15T08:59:48.894" v="15530" actId="26606"/>
          <ac:spMkLst>
            <pc:docMk/>
            <pc:sldMk cId="3100313952" sldId="267"/>
            <ac:spMk id="312" creationId="{39C41423-F9F7-4333-A541-61582D3D23E3}"/>
          </ac:spMkLst>
        </pc:spChg>
        <pc:spChg chg="add del">
          <ac:chgData name="Laura Amy Daīnes" userId="4c6a6cecbfa8f699" providerId="LiveId" clId="{C4EC6BE1-C255-B242-AB02-3C039A22CC34}" dt="2021-01-15T08:59:48.894" v="15530" actId="26606"/>
          <ac:spMkLst>
            <pc:docMk/>
            <pc:sldMk cId="3100313952" sldId="267"/>
            <ac:spMk id="313" creationId="{A66DA090-6BD9-45CC-B782-02767069BFB3}"/>
          </ac:spMkLst>
        </pc:spChg>
        <pc:spChg chg="add del">
          <ac:chgData name="Laura Amy Daīnes" userId="4c6a6cecbfa8f699" providerId="LiveId" clId="{C4EC6BE1-C255-B242-AB02-3C039A22CC34}" dt="2021-01-15T08:59:48.894" v="15530" actId="26606"/>
          <ac:spMkLst>
            <pc:docMk/>
            <pc:sldMk cId="3100313952" sldId="267"/>
            <ac:spMk id="314" creationId="{BA9F93AF-9489-4B8A-AA6B-1B00D3CA68C2}"/>
          </ac:spMkLst>
        </pc:spChg>
        <pc:spChg chg="add del">
          <ac:chgData name="Laura Amy Daīnes" userId="4c6a6cecbfa8f699" providerId="LiveId" clId="{C4EC6BE1-C255-B242-AB02-3C039A22CC34}" dt="2021-01-15T08:59:48.894" v="15530" actId="26606"/>
          <ac:spMkLst>
            <pc:docMk/>
            <pc:sldMk cId="3100313952" sldId="267"/>
            <ac:spMk id="315" creationId="{2F459F0B-865B-481D-9AC3-15C76A336007}"/>
          </ac:spMkLst>
        </pc:spChg>
        <pc:spChg chg="add del">
          <ac:chgData name="Laura Amy Daīnes" userId="4c6a6cecbfa8f699" providerId="LiveId" clId="{C4EC6BE1-C255-B242-AB02-3C039A22CC34}" dt="2021-01-15T08:59:48.894" v="15530" actId="26606"/>
          <ac:spMkLst>
            <pc:docMk/>
            <pc:sldMk cId="3100313952" sldId="267"/>
            <ac:spMk id="316" creationId="{61CDB3A6-B686-4E1D-AD52-3DC038A45EE3}"/>
          </ac:spMkLst>
        </pc:spChg>
        <pc:spChg chg="add del">
          <ac:chgData name="Laura Amy Daīnes" userId="4c6a6cecbfa8f699" providerId="LiveId" clId="{C4EC6BE1-C255-B242-AB02-3C039A22CC34}" dt="2021-01-15T08:59:48.894" v="15530" actId="26606"/>
          <ac:spMkLst>
            <pc:docMk/>
            <pc:sldMk cId="3100313952" sldId="267"/>
            <ac:spMk id="317" creationId="{3D38E400-4F30-481D-A5DC-5AA21A2CB8A1}"/>
          </ac:spMkLst>
        </pc:spChg>
        <pc:spChg chg="add del">
          <ac:chgData name="Laura Amy Daīnes" userId="4c6a6cecbfa8f699" providerId="LiveId" clId="{C4EC6BE1-C255-B242-AB02-3C039A22CC34}" dt="2021-01-15T08:59:52.866" v="15532" actId="26606"/>
          <ac:spMkLst>
            <pc:docMk/>
            <pc:sldMk cId="3100313952" sldId="267"/>
            <ac:spMk id="322" creationId="{197C998A-4074-4935-9519-646722084956}"/>
          </ac:spMkLst>
        </pc:spChg>
        <pc:spChg chg="add del">
          <ac:chgData name="Laura Amy Daīnes" userId="4c6a6cecbfa8f699" providerId="LiveId" clId="{C4EC6BE1-C255-B242-AB02-3C039A22CC34}" dt="2021-01-15T08:59:52.866" v="15532" actId="26606"/>
          <ac:spMkLst>
            <pc:docMk/>
            <pc:sldMk cId="3100313952" sldId="267"/>
            <ac:spMk id="323" creationId="{4E87B50C-BA86-4F51-A3E5-EE1354FCE4CC}"/>
          </ac:spMkLst>
        </pc:spChg>
        <pc:spChg chg="add del">
          <ac:chgData name="Laura Amy Daīnes" userId="4c6a6cecbfa8f699" providerId="LiveId" clId="{C4EC6BE1-C255-B242-AB02-3C039A22CC34}" dt="2021-01-15T08:59:52.866" v="15532" actId="26606"/>
          <ac:spMkLst>
            <pc:docMk/>
            <pc:sldMk cId="3100313952" sldId="267"/>
            <ac:spMk id="324" creationId="{E7DC5BDA-5569-44D1-B022-C75E74FC53AB}"/>
          </ac:spMkLst>
        </pc:spChg>
        <pc:spChg chg="add del">
          <ac:chgData name="Laura Amy Daīnes" userId="4c6a6cecbfa8f699" providerId="LiveId" clId="{C4EC6BE1-C255-B242-AB02-3C039A22CC34}" dt="2021-01-15T08:59:52.866" v="15532" actId="26606"/>
          <ac:spMkLst>
            <pc:docMk/>
            <pc:sldMk cId="3100313952" sldId="267"/>
            <ac:spMk id="325" creationId="{D0125878-85CE-4A00-BA94-36987E341060}"/>
          </ac:spMkLst>
        </pc:spChg>
        <pc:grpChg chg="add del">
          <ac:chgData name="Laura Amy Daīnes" userId="4c6a6cecbfa8f699" providerId="LiveId" clId="{C4EC6BE1-C255-B242-AB02-3C039A22CC34}" dt="2021-01-15T08:59:58.506" v="15536" actId="26606"/>
          <ac:grpSpMkLst>
            <pc:docMk/>
            <pc:sldMk cId="3100313952" sldId="267"/>
            <ac:grpSpMk id="203" creationId="{65779281-7937-47A5-9678-B6FDAD972AD3}"/>
          </ac:grpSpMkLst>
        </pc:grpChg>
        <pc:grpChg chg="add del">
          <ac:chgData name="Laura Amy Daīnes" userId="4c6a6cecbfa8f699" providerId="LiveId" clId="{C4EC6BE1-C255-B242-AB02-3C039A22CC34}" dt="2021-01-15T08:59:58.506" v="15536" actId="26606"/>
          <ac:grpSpMkLst>
            <pc:docMk/>
            <pc:sldMk cId="3100313952" sldId="267"/>
            <ac:grpSpMk id="212" creationId="{01B1A260-8A72-4E08-82CC-DB3DB0A49F35}"/>
          </ac:grpSpMkLst>
        </pc:grpChg>
        <pc:grpChg chg="add del">
          <ac:chgData name="Laura Amy Daīnes" userId="4c6a6cecbfa8f699" providerId="LiveId" clId="{C4EC6BE1-C255-B242-AB02-3C039A22CC34}" dt="2021-01-15T08:59:46.519" v="15526" actId="26606"/>
          <ac:grpSpMkLst>
            <pc:docMk/>
            <pc:sldMk cId="3100313952" sldId="267"/>
            <ac:grpSpMk id="226" creationId="{65779281-7937-47A5-9678-B6FDAD972AD3}"/>
          </ac:grpSpMkLst>
        </pc:grpChg>
        <pc:grpChg chg="add del">
          <ac:chgData name="Laura Amy Daīnes" userId="4c6a6cecbfa8f699" providerId="LiveId" clId="{C4EC6BE1-C255-B242-AB02-3C039A22CC34}" dt="2021-01-15T08:59:07.656" v="15508" actId="26606"/>
          <ac:grpSpMkLst>
            <pc:docMk/>
            <pc:sldMk cId="3100313952" sldId="267"/>
            <ac:grpSpMk id="227" creationId="{F212D2F1-3944-4942-A23E-17C20535F832}"/>
          </ac:grpSpMkLst>
        </pc:grpChg>
        <pc:grpChg chg="add del">
          <ac:chgData name="Laura Amy Daīnes" userId="4c6a6cecbfa8f699" providerId="LiveId" clId="{C4EC6BE1-C255-B242-AB02-3C039A22CC34}" dt="2021-01-15T08:59:44.674" v="15524" actId="26606"/>
          <ac:grpSpMkLst>
            <pc:docMk/>
            <pc:sldMk cId="3100313952" sldId="267"/>
            <ac:grpSpMk id="228" creationId="{1DD029FC-684F-483A-A8BD-1F092BFFB78C}"/>
          </ac:grpSpMkLst>
        </pc:grpChg>
        <pc:grpChg chg="add del">
          <ac:chgData name="Laura Amy Daīnes" userId="4c6a6cecbfa8f699" providerId="LiveId" clId="{C4EC6BE1-C255-B242-AB02-3C039A22CC34}" dt="2021-01-15T08:59:44.674" v="15524" actId="26606"/>
          <ac:grpSpMkLst>
            <pc:docMk/>
            <pc:sldMk cId="3100313952" sldId="267"/>
            <ac:grpSpMk id="241" creationId="{353BC003-D6B7-4BF0-937D-4A015F6DEB15}"/>
          </ac:grpSpMkLst>
        </pc:grpChg>
        <pc:grpChg chg="add del">
          <ac:chgData name="Laura Amy Daīnes" userId="4c6a6cecbfa8f699" providerId="LiveId" clId="{C4EC6BE1-C255-B242-AB02-3C039A22CC34}" dt="2021-01-15T08:59:46.519" v="15526" actId="26606"/>
          <ac:grpSpMkLst>
            <pc:docMk/>
            <pc:sldMk cId="3100313952" sldId="267"/>
            <ac:grpSpMk id="243" creationId="{3086C462-37F4-494D-8292-CCB95221CC1A}"/>
          </ac:grpSpMkLst>
        </pc:grpChg>
        <pc:grpChg chg="add del">
          <ac:chgData name="Laura Amy Daīnes" userId="4c6a6cecbfa8f699" providerId="LiveId" clId="{C4EC6BE1-C255-B242-AB02-3C039A22CC34}" dt="2021-01-15T08:59:11.879" v="15510" actId="26606"/>
          <ac:grpSpMkLst>
            <pc:docMk/>
            <pc:sldMk cId="3100313952" sldId="267"/>
            <ac:grpSpMk id="256" creationId="{F212D2F1-3944-4942-A23E-17C20535F832}"/>
          </ac:grpSpMkLst>
        </pc:grpChg>
        <pc:grpChg chg="add del">
          <ac:chgData name="Laura Amy Daīnes" userId="4c6a6cecbfa8f699" providerId="LiveId" clId="{C4EC6BE1-C255-B242-AB02-3C039A22CC34}" dt="2021-01-15T08:59:27.758" v="15516" actId="26606"/>
          <ac:grpSpMkLst>
            <pc:docMk/>
            <pc:sldMk cId="3100313952" sldId="267"/>
            <ac:grpSpMk id="267" creationId="{F212D2F1-3944-4942-A23E-17C20535F832}"/>
          </ac:grpSpMkLst>
        </pc:grpChg>
        <pc:grpChg chg="add del">
          <ac:chgData name="Laura Amy Daīnes" userId="4c6a6cecbfa8f699" providerId="LiveId" clId="{C4EC6BE1-C255-B242-AB02-3C039A22CC34}" dt="2021-01-15T08:59:47.961" v="15528" actId="26606"/>
          <ac:grpSpMkLst>
            <pc:docMk/>
            <pc:sldMk cId="3100313952" sldId="267"/>
            <ac:grpSpMk id="299" creationId="{F212D2F1-3944-4942-A23E-17C20535F832}"/>
          </ac:grpSpMkLst>
        </pc:grpChg>
        <pc:grpChg chg="add del">
          <ac:chgData name="Laura Amy Daīnes" userId="4c6a6cecbfa8f699" providerId="LiveId" clId="{C4EC6BE1-C255-B242-AB02-3C039A22CC34}" dt="2021-01-15T08:59:48.894" v="15530" actId="26606"/>
          <ac:grpSpMkLst>
            <pc:docMk/>
            <pc:sldMk cId="3100313952" sldId="267"/>
            <ac:grpSpMk id="307" creationId="{F212D2F1-3944-4942-A23E-17C20535F832}"/>
          </ac:grpSpMkLst>
        </pc:grpChg>
        <pc:grpChg chg="add del">
          <ac:chgData name="Laura Amy Daīnes" userId="4c6a6cecbfa8f699" providerId="LiveId" clId="{C4EC6BE1-C255-B242-AB02-3C039A22CC34}" dt="2021-01-15T08:59:52.866" v="15532" actId="26606"/>
          <ac:grpSpMkLst>
            <pc:docMk/>
            <pc:sldMk cId="3100313952" sldId="267"/>
            <ac:grpSpMk id="320" creationId="{F212D2F1-3944-4942-A23E-17C20535F832}"/>
          </ac:grpSpMkLst>
        </pc:grpChg>
        <pc:graphicFrameChg chg="add del">
          <ac:chgData name="Laura Amy Daīnes" userId="4c6a6cecbfa8f699" providerId="LiveId" clId="{C4EC6BE1-C255-B242-AB02-3C039A22CC34}" dt="2021-01-15T08:59:07.656" v="15508" actId="26606"/>
          <ac:graphicFrameMkLst>
            <pc:docMk/>
            <pc:sldMk cId="3100313952" sldId="267"/>
            <ac:graphicFrameMk id="223" creationId="{34AAE76C-8A3C-4A6D-B8A7-75532076490A}"/>
          </ac:graphicFrameMkLst>
        </pc:graphicFrameChg>
        <pc:graphicFrameChg chg="add del">
          <ac:chgData name="Laura Amy Daīnes" userId="4c6a6cecbfa8f699" providerId="LiveId" clId="{C4EC6BE1-C255-B242-AB02-3C039A22CC34}" dt="2021-01-15T08:59:11.879" v="15510" actId="26606"/>
          <ac:graphicFrameMkLst>
            <pc:docMk/>
            <pc:sldMk cId="3100313952" sldId="267"/>
            <ac:graphicFrameMk id="261" creationId="{A6B0FD74-3332-422C-936B-9B68A9B8C0F7}"/>
          </ac:graphicFrameMkLst>
        </pc:graphicFrameChg>
        <pc:graphicFrameChg chg="add del">
          <ac:chgData name="Laura Amy Daīnes" userId="4c6a6cecbfa8f699" providerId="LiveId" clId="{C4EC6BE1-C255-B242-AB02-3C039A22CC34}" dt="2021-01-15T08:59:15.917" v="15512" actId="26606"/>
          <ac:graphicFrameMkLst>
            <pc:docMk/>
            <pc:sldMk cId="3100313952" sldId="267"/>
            <ac:graphicFrameMk id="263" creationId="{50974D29-8378-403A-8E74-373A5C827B16}"/>
          </ac:graphicFrameMkLst>
        </pc:graphicFrameChg>
        <pc:graphicFrameChg chg="add del">
          <ac:chgData name="Laura Amy Daīnes" userId="4c6a6cecbfa8f699" providerId="LiveId" clId="{C4EC6BE1-C255-B242-AB02-3C039A22CC34}" dt="2021-01-15T08:59:24.521" v="15514" actId="26606"/>
          <ac:graphicFrameMkLst>
            <pc:docMk/>
            <pc:sldMk cId="3100313952" sldId="267"/>
            <ac:graphicFrameMk id="265" creationId="{233025F0-1824-4815-B2AC-28BB9AF63907}"/>
          </ac:graphicFrameMkLst>
        </pc:graphicFrameChg>
        <pc:graphicFrameChg chg="add del">
          <ac:chgData name="Laura Amy Daīnes" userId="4c6a6cecbfa8f699" providerId="LiveId" clId="{C4EC6BE1-C255-B242-AB02-3C039A22CC34}" dt="2021-01-15T08:59:27.758" v="15516" actId="26606"/>
          <ac:graphicFrameMkLst>
            <pc:docMk/>
            <pc:sldMk cId="3100313952" sldId="267"/>
            <ac:graphicFrameMk id="277" creationId="{34AAE76C-8A3C-4A6D-B8A7-75532076490A}"/>
          </ac:graphicFrameMkLst>
        </pc:graphicFrameChg>
        <pc:graphicFrameChg chg="add del">
          <ac:chgData name="Laura Amy Daīnes" userId="4c6a6cecbfa8f699" providerId="LiveId" clId="{C4EC6BE1-C255-B242-AB02-3C039A22CC34}" dt="2021-01-15T08:59:32.245" v="15518" actId="26606"/>
          <ac:graphicFrameMkLst>
            <pc:docMk/>
            <pc:sldMk cId="3100313952" sldId="267"/>
            <ac:graphicFrameMk id="279" creationId="{50974D29-8378-403A-8E74-373A5C827B16}"/>
          </ac:graphicFrameMkLst>
        </pc:graphicFrameChg>
        <pc:graphicFrameChg chg="add del">
          <ac:chgData name="Laura Amy Daīnes" userId="4c6a6cecbfa8f699" providerId="LiveId" clId="{C4EC6BE1-C255-B242-AB02-3C039A22CC34}" dt="2021-01-15T08:59:39.965" v="15520" actId="26606"/>
          <ac:graphicFrameMkLst>
            <pc:docMk/>
            <pc:sldMk cId="3100313952" sldId="267"/>
            <ac:graphicFrameMk id="281" creationId="{CB350F04-4F3B-4EBA-9AC5-F68A143D42DB}"/>
          </ac:graphicFrameMkLst>
        </pc:graphicFrameChg>
        <pc:graphicFrameChg chg="add del">
          <ac:chgData name="Laura Amy Daīnes" userId="4c6a6cecbfa8f699" providerId="LiveId" clId="{C4EC6BE1-C255-B242-AB02-3C039A22CC34}" dt="2021-01-15T08:59:43.262" v="15522" actId="26606"/>
          <ac:graphicFrameMkLst>
            <pc:docMk/>
            <pc:sldMk cId="3100313952" sldId="267"/>
            <ac:graphicFrameMk id="283" creationId="{4C85B861-B8B8-4A73-A1D1-141A3435DC74}"/>
          </ac:graphicFrameMkLst>
        </pc:graphicFrameChg>
        <pc:graphicFrameChg chg="add del">
          <ac:chgData name="Laura Amy Daīnes" userId="4c6a6cecbfa8f699" providerId="LiveId" clId="{C4EC6BE1-C255-B242-AB02-3C039A22CC34}" dt="2021-01-15T08:59:47.961" v="15528" actId="26606"/>
          <ac:graphicFrameMkLst>
            <pc:docMk/>
            <pc:sldMk cId="3100313952" sldId="267"/>
            <ac:graphicFrameMk id="305" creationId="{A6B0FD74-3332-422C-936B-9B68A9B8C0F7}"/>
          </ac:graphicFrameMkLst>
        </pc:graphicFrameChg>
        <pc:graphicFrameChg chg="add del">
          <ac:chgData name="Laura Amy Daīnes" userId="4c6a6cecbfa8f699" providerId="LiveId" clId="{C4EC6BE1-C255-B242-AB02-3C039A22CC34}" dt="2021-01-15T08:59:48.894" v="15530" actId="26606"/>
          <ac:graphicFrameMkLst>
            <pc:docMk/>
            <pc:sldMk cId="3100313952" sldId="267"/>
            <ac:graphicFrameMk id="318" creationId="{34AAE76C-8A3C-4A6D-B8A7-75532076490A}"/>
          </ac:graphicFrameMkLst>
        </pc:graphicFrameChg>
        <pc:graphicFrameChg chg="add del">
          <ac:chgData name="Laura Amy Daīnes" userId="4c6a6cecbfa8f699" providerId="LiveId" clId="{C4EC6BE1-C255-B242-AB02-3C039A22CC34}" dt="2021-01-15T08:59:52.866" v="15532" actId="26606"/>
          <ac:graphicFrameMkLst>
            <pc:docMk/>
            <pc:sldMk cId="3100313952" sldId="267"/>
            <ac:graphicFrameMk id="326" creationId="{A6B0FD74-3332-422C-936B-9B68A9B8C0F7}"/>
          </ac:graphicFrameMkLst>
        </pc:graphicFrameChg>
        <pc:graphicFrameChg chg="add del">
          <ac:chgData name="Laura Amy Daīnes" userId="4c6a6cecbfa8f699" providerId="LiveId" clId="{C4EC6BE1-C255-B242-AB02-3C039A22CC34}" dt="2021-01-15T08:59:53.820" v="15534" actId="26606"/>
          <ac:graphicFrameMkLst>
            <pc:docMk/>
            <pc:sldMk cId="3100313952" sldId="267"/>
            <ac:graphicFrameMk id="328" creationId="{CB350F04-4F3B-4EBA-9AC5-F68A143D42DB}"/>
          </ac:graphicFrameMkLst>
        </pc:graphicFrameChg>
        <pc:graphicFrameChg chg="add del">
          <ac:chgData name="Laura Amy Daīnes" userId="4c6a6cecbfa8f699" providerId="LiveId" clId="{C4EC6BE1-C255-B242-AB02-3C039A22CC34}" dt="2021-01-15T08:59:58.506" v="15536" actId="26606"/>
          <ac:graphicFrameMkLst>
            <pc:docMk/>
            <pc:sldMk cId="3100313952" sldId="267"/>
            <ac:graphicFrameMk id="330" creationId="{233025F0-1824-4815-B2AC-28BB9AF63907}"/>
          </ac:graphicFrameMkLst>
        </pc:graphicFrameChg>
        <pc:picChg chg="add del">
          <ac:chgData name="Laura Amy Daīnes" userId="4c6a6cecbfa8f699" providerId="LiveId" clId="{C4EC6BE1-C255-B242-AB02-3C039A22CC34}" dt="2021-01-15T08:59:44.674" v="15524" actId="26606"/>
          <ac:picMkLst>
            <pc:docMk/>
            <pc:sldMk cId="3100313952" sldId="267"/>
            <ac:picMk id="225" creationId="{1AE0F7F9-896F-490A-889B-CBF9EFE548A9}"/>
          </ac:picMkLst>
        </pc:picChg>
        <pc:cxnChg chg="add del">
          <ac:chgData name="Laura Amy Daīnes" userId="4c6a6cecbfa8f699" providerId="LiveId" clId="{C4EC6BE1-C255-B242-AB02-3C039A22CC34}" dt="2021-01-15T08:59:46.519" v="15526" actId="26606"/>
          <ac:cxnSpMkLst>
            <pc:docMk/>
            <pc:sldMk cId="3100313952" sldId="267"/>
            <ac:cxnSpMk id="247" creationId="{AD23B2CD-009B-425A-9616-1E1AD1D5AB46}"/>
          </ac:cxnSpMkLst>
        </pc:cxnChg>
      </pc:sldChg>
      <pc:sldChg chg="modSp del mod">
        <pc:chgData name="Laura Amy Daīnes" userId="4c6a6cecbfa8f699" providerId="LiveId" clId="{C4EC6BE1-C255-B242-AB02-3C039A22CC34}" dt="2021-01-12T09:38:25.626" v="8605" actId="2696"/>
        <pc:sldMkLst>
          <pc:docMk/>
          <pc:sldMk cId="157294818" sldId="268"/>
        </pc:sldMkLst>
        <pc:spChg chg="mod">
          <ac:chgData name="Laura Amy Daīnes" userId="4c6a6cecbfa8f699" providerId="LiveId" clId="{C4EC6BE1-C255-B242-AB02-3C039A22CC34}" dt="2021-01-09T09:08:28.247" v="5764" actId="790"/>
          <ac:spMkLst>
            <pc:docMk/>
            <pc:sldMk cId="157294818" sldId="268"/>
            <ac:spMk id="2" creationId="{19CFC207-8B01-3742-9CE7-3739C5FBFC34}"/>
          </ac:spMkLst>
        </pc:spChg>
      </pc:sldChg>
      <pc:sldChg chg="addSp delSp modSp mod">
        <pc:chgData name="Laura Amy Daīnes" userId="4c6a6cecbfa8f699" providerId="LiveId" clId="{C4EC6BE1-C255-B242-AB02-3C039A22CC34}" dt="2021-01-12T09:57:33.445" v="8754" actId="403"/>
        <pc:sldMkLst>
          <pc:docMk/>
          <pc:sldMk cId="799658744" sldId="269"/>
        </pc:sldMkLst>
        <pc:spChg chg="add del mod">
          <ac:chgData name="Laura Amy Daīnes" userId="4c6a6cecbfa8f699" providerId="LiveId" clId="{C4EC6BE1-C255-B242-AB02-3C039A22CC34}" dt="2021-01-12T09:57:19.325" v="8733" actId="478"/>
          <ac:spMkLst>
            <pc:docMk/>
            <pc:sldMk cId="799658744" sldId="269"/>
            <ac:spMk id="3" creationId="{FFFE4ADD-23BA-6D4D-B42E-47F042C771F6}"/>
          </ac:spMkLst>
        </pc:spChg>
        <pc:spChg chg="add del mod">
          <ac:chgData name="Laura Amy Daīnes" userId="4c6a6cecbfa8f699" providerId="LiveId" clId="{C4EC6BE1-C255-B242-AB02-3C039A22CC34}" dt="2021-01-12T09:57:33.445" v="8754" actId="403"/>
          <ac:spMkLst>
            <pc:docMk/>
            <pc:sldMk cId="799658744" sldId="269"/>
            <ac:spMk id="5" creationId="{D6CD1166-03EF-344A-88BE-B36207A2523D}"/>
          </ac:spMkLst>
        </pc:spChg>
      </pc:sldChg>
      <pc:sldChg chg="modSp add del mod ord">
        <pc:chgData name="Laura Amy Daīnes" userId="4c6a6cecbfa8f699" providerId="LiveId" clId="{C4EC6BE1-C255-B242-AB02-3C039A22CC34}" dt="2021-01-11T14:41:04.759" v="6743" actId="2696"/>
        <pc:sldMkLst>
          <pc:docMk/>
          <pc:sldMk cId="395122111" sldId="270"/>
        </pc:sldMkLst>
        <pc:spChg chg="mod">
          <ac:chgData name="Laura Amy Daīnes" userId="4c6a6cecbfa8f699" providerId="LiveId" clId="{C4EC6BE1-C255-B242-AB02-3C039A22CC34}" dt="2021-01-11T14:40:46.403" v="6742" actId="20577"/>
          <ac:spMkLst>
            <pc:docMk/>
            <pc:sldMk cId="395122111" sldId="270"/>
            <ac:spMk id="4" creationId="{57AEB4D8-3556-0B43-8014-D8EDFDA5FBB6}"/>
          </ac:spMkLst>
        </pc:spChg>
      </pc:sldChg>
      <pc:sldChg chg="addSp delSp modSp add del mod delDesignElem chgLayout">
        <pc:chgData name="Laura Amy Daīnes" userId="4c6a6cecbfa8f699" providerId="LiveId" clId="{C4EC6BE1-C255-B242-AB02-3C039A22CC34}" dt="2021-01-12T13:00:14.498" v="9113" actId="2696"/>
        <pc:sldMkLst>
          <pc:docMk/>
          <pc:sldMk cId="1591281063" sldId="271"/>
        </pc:sldMkLst>
        <pc:spChg chg="add del mod ord">
          <ac:chgData name="Laura Amy Daīnes" userId="4c6a6cecbfa8f699" providerId="LiveId" clId="{C4EC6BE1-C255-B242-AB02-3C039A22CC34}" dt="2021-01-12T09:35:12.940" v="8562" actId="478"/>
          <ac:spMkLst>
            <pc:docMk/>
            <pc:sldMk cId="1591281063" sldId="271"/>
            <ac:spMk id="2" creationId="{C8916504-A04F-3648-8189-E0D09F84F5DD}"/>
          </ac:spMkLst>
        </pc:spChg>
        <pc:spChg chg="del mod ord">
          <ac:chgData name="Laura Amy Daīnes" userId="4c6a6cecbfa8f699" providerId="LiveId" clId="{C4EC6BE1-C255-B242-AB02-3C039A22CC34}" dt="2021-01-12T10:01:43.134" v="8756" actId="478"/>
          <ac:spMkLst>
            <pc:docMk/>
            <pc:sldMk cId="1591281063" sldId="271"/>
            <ac:spMk id="4" creationId="{CB0BB019-E3E5-CE40-83EA-91C3A1D18B31}"/>
          </ac:spMkLst>
        </pc:spChg>
        <pc:spChg chg="mod ord">
          <ac:chgData name="Laura Amy Daīnes" userId="4c6a6cecbfa8f699" providerId="LiveId" clId="{C4EC6BE1-C255-B242-AB02-3C039A22CC34}" dt="2021-01-12T13:00:02.447" v="9103" actId="21"/>
          <ac:spMkLst>
            <pc:docMk/>
            <pc:sldMk cId="1591281063" sldId="271"/>
            <ac:spMk id="5" creationId="{95062B3D-0421-C74F-8D90-DFD9D688E0D3}"/>
          </ac:spMkLst>
        </pc:spChg>
        <pc:spChg chg="add del mod">
          <ac:chgData name="Laura Amy Daīnes" userId="4c6a6cecbfa8f699" providerId="LiveId" clId="{C4EC6BE1-C255-B242-AB02-3C039A22CC34}" dt="2021-01-12T10:01:50.576" v="8761" actId="478"/>
          <ac:spMkLst>
            <pc:docMk/>
            <pc:sldMk cId="1591281063" sldId="271"/>
            <ac:spMk id="6" creationId="{FCFFC97A-1C17-4F40-BE38-9AE1DEC94077}"/>
          </ac:spMkLst>
        </pc:spChg>
        <pc:spChg chg="del">
          <ac:chgData name="Laura Amy Daīnes" userId="4c6a6cecbfa8f699" providerId="LiveId" clId="{C4EC6BE1-C255-B242-AB02-3C039A22CC34}" dt="2021-01-12T09:35:10.321" v="8560" actId="700"/>
          <ac:spMkLst>
            <pc:docMk/>
            <pc:sldMk cId="1591281063" sldId="271"/>
            <ac:spMk id="21" creationId="{4E7CA534-C00D-4395-B324-C66C955E5310}"/>
          </ac:spMkLst>
        </pc:spChg>
        <pc:spChg chg="del">
          <ac:chgData name="Laura Amy Daīnes" userId="4c6a6cecbfa8f699" providerId="LiveId" clId="{C4EC6BE1-C255-B242-AB02-3C039A22CC34}" dt="2021-01-12T09:35:10.321" v="8560" actId="700"/>
          <ac:spMkLst>
            <pc:docMk/>
            <pc:sldMk cId="1591281063" sldId="271"/>
            <ac:spMk id="23" creationId="{324E43EB-867C-4B35-9A5C-E435157C7297}"/>
          </ac:spMkLst>
        </pc:spChg>
        <pc:spChg chg="add del mod">
          <ac:chgData name="Laura Amy Daīnes" userId="4c6a6cecbfa8f699" providerId="LiveId" clId="{C4EC6BE1-C255-B242-AB02-3C039A22CC34}" dt="2021-01-12T10:01:49.150" v="8760"/>
          <ac:spMkLst>
            <pc:docMk/>
            <pc:sldMk cId="1591281063" sldId="271"/>
            <ac:spMk id="36" creationId="{6C433894-82D1-FC48-A01E-77CC774A5BF7}"/>
          </ac:spMkLst>
        </pc:spChg>
        <pc:spChg chg="add mod">
          <ac:chgData name="Laura Amy Daīnes" userId="4c6a6cecbfa8f699" providerId="LiveId" clId="{C4EC6BE1-C255-B242-AB02-3C039A22CC34}" dt="2021-01-12T10:01:51.583" v="8762"/>
          <ac:spMkLst>
            <pc:docMk/>
            <pc:sldMk cId="1591281063" sldId="271"/>
            <ac:spMk id="37" creationId="{4F58F1E7-4BAA-4C4B-8AAA-B43335F801A6}"/>
          </ac:spMkLst>
        </pc:spChg>
        <pc:grpChg chg="del">
          <ac:chgData name="Laura Amy Daīnes" userId="4c6a6cecbfa8f699" providerId="LiveId" clId="{C4EC6BE1-C255-B242-AB02-3C039A22CC34}" dt="2021-01-12T09:35:10.321" v="8560" actId="700"/>
          <ac:grpSpMkLst>
            <pc:docMk/>
            <pc:sldMk cId="1591281063" sldId="271"/>
            <ac:grpSpMk id="10" creationId="{65779281-7937-47A5-9678-B6FDAD972AD3}"/>
          </ac:grpSpMkLst>
        </pc:grpChg>
        <pc:grpChg chg="del">
          <ac:chgData name="Laura Amy Daīnes" userId="4c6a6cecbfa8f699" providerId="LiveId" clId="{C4EC6BE1-C255-B242-AB02-3C039A22CC34}" dt="2021-01-12T09:35:10.321" v="8560" actId="700"/>
          <ac:grpSpMkLst>
            <pc:docMk/>
            <pc:sldMk cId="1591281063" sldId="271"/>
            <ac:grpSpMk id="25" creationId="{01B1A260-8A72-4E08-82CC-DB3DB0A49F35}"/>
          </ac:grpSpMkLst>
        </pc:grpChg>
      </pc:sldChg>
      <pc:sldChg chg="addSp delSp modSp add mod delDesignElem chgLayout">
        <pc:chgData name="Laura Amy Daīnes" userId="4c6a6cecbfa8f699" providerId="LiveId" clId="{C4EC6BE1-C255-B242-AB02-3C039A22CC34}" dt="2021-01-15T09:09:24.096" v="15629" actId="20577"/>
        <pc:sldMkLst>
          <pc:docMk/>
          <pc:sldMk cId="3457077976" sldId="272"/>
        </pc:sldMkLst>
        <pc:spChg chg="add del mod ord">
          <ac:chgData name="Laura Amy Daīnes" userId="4c6a6cecbfa8f699" providerId="LiveId" clId="{C4EC6BE1-C255-B242-AB02-3C039A22CC34}" dt="2021-01-12T09:37:35.729" v="8585" actId="478"/>
          <ac:spMkLst>
            <pc:docMk/>
            <pc:sldMk cId="3457077976" sldId="272"/>
            <ac:spMk id="2" creationId="{007A6C3F-508F-054B-96AA-A0972B724AC5}"/>
          </ac:spMkLst>
        </pc:spChg>
        <pc:spChg chg="mod ord">
          <ac:chgData name="Laura Amy Daīnes" userId="4c6a6cecbfa8f699" providerId="LiveId" clId="{C4EC6BE1-C255-B242-AB02-3C039A22CC34}" dt="2021-01-12T10:03:17.455" v="8799" actId="20577"/>
          <ac:spMkLst>
            <pc:docMk/>
            <pc:sldMk cId="3457077976" sldId="272"/>
            <ac:spMk id="4" creationId="{CB0BB019-E3E5-CE40-83EA-91C3A1D18B31}"/>
          </ac:spMkLst>
        </pc:spChg>
        <pc:spChg chg="mod ord">
          <ac:chgData name="Laura Amy Daīnes" userId="4c6a6cecbfa8f699" providerId="LiveId" clId="{C4EC6BE1-C255-B242-AB02-3C039A22CC34}" dt="2021-01-15T09:09:24.096" v="15629" actId="20577"/>
          <ac:spMkLst>
            <pc:docMk/>
            <pc:sldMk cId="3457077976" sldId="272"/>
            <ac:spMk id="5" creationId="{95062B3D-0421-C74F-8D90-DFD9D688E0D3}"/>
          </ac:spMkLst>
        </pc:spChg>
        <pc:spChg chg="del">
          <ac:chgData name="Laura Amy Daīnes" userId="4c6a6cecbfa8f699" providerId="LiveId" clId="{C4EC6BE1-C255-B242-AB02-3C039A22CC34}" dt="2021-01-12T09:37:34.232" v="8583" actId="700"/>
          <ac:spMkLst>
            <pc:docMk/>
            <pc:sldMk cId="3457077976" sldId="272"/>
            <ac:spMk id="21" creationId="{4E7CA534-C00D-4395-B324-C66C955E5310}"/>
          </ac:spMkLst>
        </pc:spChg>
        <pc:spChg chg="del">
          <ac:chgData name="Laura Amy Daīnes" userId="4c6a6cecbfa8f699" providerId="LiveId" clId="{C4EC6BE1-C255-B242-AB02-3C039A22CC34}" dt="2021-01-12T09:37:34.232" v="8583" actId="700"/>
          <ac:spMkLst>
            <pc:docMk/>
            <pc:sldMk cId="3457077976" sldId="272"/>
            <ac:spMk id="23" creationId="{324E43EB-867C-4B35-9A5C-E435157C7297}"/>
          </ac:spMkLst>
        </pc:spChg>
        <pc:grpChg chg="del">
          <ac:chgData name="Laura Amy Daīnes" userId="4c6a6cecbfa8f699" providerId="LiveId" clId="{C4EC6BE1-C255-B242-AB02-3C039A22CC34}" dt="2021-01-12T09:37:34.232" v="8583" actId="700"/>
          <ac:grpSpMkLst>
            <pc:docMk/>
            <pc:sldMk cId="3457077976" sldId="272"/>
            <ac:grpSpMk id="10" creationId="{65779281-7937-47A5-9678-B6FDAD972AD3}"/>
          </ac:grpSpMkLst>
        </pc:grpChg>
        <pc:grpChg chg="del">
          <ac:chgData name="Laura Amy Daīnes" userId="4c6a6cecbfa8f699" providerId="LiveId" clId="{C4EC6BE1-C255-B242-AB02-3C039A22CC34}" dt="2021-01-12T09:37:34.232" v="8583" actId="700"/>
          <ac:grpSpMkLst>
            <pc:docMk/>
            <pc:sldMk cId="3457077976" sldId="272"/>
            <ac:grpSpMk id="25" creationId="{01B1A260-8A72-4E08-82CC-DB3DB0A49F35}"/>
          </ac:grpSpMkLst>
        </pc:grpChg>
      </pc:sldChg>
      <pc:sldChg chg="addSp delSp modSp add del mod setBg modClrScheme setClrOvrMap delDesignElem chgLayout">
        <pc:chgData name="Laura Amy Daīnes" userId="4c6a6cecbfa8f699" providerId="LiveId" clId="{C4EC6BE1-C255-B242-AB02-3C039A22CC34}" dt="2021-01-07T13:39:31.969" v="5421" actId="2696"/>
        <pc:sldMkLst>
          <pc:docMk/>
          <pc:sldMk cId="4217397676" sldId="273"/>
        </pc:sldMkLst>
        <pc:spChg chg="del mod ord">
          <ac:chgData name="Laura Amy Daīnes" userId="4c6a6cecbfa8f699" providerId="LiveId" clId="{C4EC6BE1-C255-B242-AB02-3C039A22CC34}" dt="2020-12-31T10:38:26.087" v="699" actId="478"/>
          <ac:spMkLst>
            <pc:docMk/>
            <pc:sldMk cId="4217397676" sldId="273"/>
            <ac:spMk id="4" creationId="{CB0BB019-E3E5-CE40-83EA-91C3A1D18B31}"/>
          </ac:spMkLst>
        </pc:spChg>
        <pc:spChg chg="del mod">
          <ac:chgData name="Laura Amy Daīnes" userId="4c6a6cecbfa8f699" providerId="LiveId" clId="{C4EC6BE1-C255-B242-AB02-3C039A22CC34}" dt="2020-12-31T10:38:04.185" v="690" actId="478"/>
          <ac:spMkLst>
            <pc:docMk/>
            <pc:sldMk cId="4217397676" sldId="273"/>
            <ac:spMk id="5" creationId="{95062B3D-0421-C74F-8D90-DFD9D688E0D3}"/>
          </ac:spMkLst>
        </pc:spChg>
        <pc:spChg chg="add del">
          <ac:chgData name="Laura Amy Daīnes" userId="4c6a6cecbfa8f699" providerId="LiveId" clId="{C4EC6BE1-C255-B242-AB02-3C039A22CC34}" dt="2020-12-31T10:38:35.675" v="701" actId="26606"/>
          <ac:spMkLst>
            <pc:docMk/>
            <pc:sldMk cId="4217397676" sldId="273"/>
            <ac:spMk id="6" creationId="{F6A8A81D-3338-4B0F-A26F-A3D259D27681}"/>
          </ac:spMkLst>
        </pc:spChg>
        <pc:spChg chg="add del">
          <ac:chgData name="Laura Amy Daīnes" userId="4c6a6cecbfa8f699" providerId="LiveId" clId="{C4EC6BE1-C255-B242-AB02-3C039A22CC34}" dt="2020-12-31T10:38:35.675" v="701" actId="26606"/>
          <ac:spMkLst>
            <pc:docMk/>
            <pc:sldMk cId="4217397676" sldId="273"/>
            <ac:spMk id="7" creationId="{40155665-7CE2-4939-AE5E-020DC1D20753}"/>
          </ac:spMkLst>
        </pc:spChg>
        <pc:spChg chg="add del">
          <ac:chgData name="Laura Amy Daīnes" userId="4c6a6cecbfa8f699" providerId="LiveId" clId="{C4EC6BE1-C255-B242-AB02-3C039A22CC34}" dt="2020-12-31T10:38:35.675" v="701" actId="26606"/>
          <ac:spMkLst>
            <pc:docMk/>
            <pc:sldMk cId="4217397676" sldId="273"/>
            <ac:spMk id="8" creationId="{4F78DAAE-B0C3-49A3-8AB1-AD2FF0E3686F}"/>
          </ac:spMkLst>
        </pc:spChg>
        <pc:spChg chg="add del">
          <ac:chgData name="Laura Amy Daīnes" userId="4c6a6cecbfa8f699" providerId="LiveId" clId="{C4EC6BE1-C255-B242-AB02-3C039A22CC34}" dt="2021-01-07T13:38:14.236" v="5389" actId="26606"/>
          <ac:spMkLst>
            <pc:docMk/>
            <pc:sldMk cId="4217397676" sldId="273"/>
            <ac:spMk id="11" creationId="{4F78DAAE-B0C3-49A3-8AB1-AD2FF0E3686F}"/>
          </ac:spMkLst>
        </pc:spChg>
        <pc:spChg chg="add del">
          <ac:chgData name="Laura Amy Daīnes" userId="4c6a6cecbfa8f699" providerId="LiveId" clId="{C4EC6BE1-C255-B242-AB02-3C039A22CC34}" dt="2021-01-07T13:38:14.236" v="5389" actId="26606"/>
          <ac:spMkLst>
            <pc:docMk/>
            <pc:sldMk cId="4217397676" sldId="273"/>
            <ac:spMk id="12" creationId="{40155665-7CE2-4939-AE5E-020DC1D20753}"/>
          </ac:spMkLst>
        </pc:spChg>
        <pc:spChg chg="add del">
          <ac:chgData name="Laura Amy Daīnes" userId="4c6a6cecbfa8f699" providerId="LiveId" clId="{C4EC6BE1-C255-B242-AB02-3C039A22CC34}" dt="2021-01-07T13:38:14.236" v="5389" actId="26606"/>
          <ac:spMkLst>
            <pc:docMk/>
            <pc:sldMk cId="4217397676" sldId="273"/>
            <ac:spMk id="13" creationId="{F6A8A81D-3338-4B0F-A26F-A3D259D27681}"/>
          </ac:spMkLst>
        </pc:spChg>
        <pc:spChg chg="add del">
          <ac:chgData name="Laura Amy Daīnes" userId="4c6a6cecbfa8f699" providerId="LiveId" clId="{C4EC6BE1-C255-B242-AB02-3C039A22CC34}" dt="2021-01-07T13:38:05.312" v="5388" actId="26606"/>
          <ac:spMkLst>
            <pc:docMk/>
            <pc:sldMk cId="4217397676" sldId="273"/>
            <ac:spMk id="15" creationId="{6D4A187A-A5A0-48DF-94DB-432F7582DC83}"/>
          </ac:spMkLst>
        </pc:spChg>
        <pc:spChg chg="add del">
          <ac:chgData name="Laura Amy Daīnes" userId="4c6a6cecbfa8f699" providerId="LiveId" clId="{C4EC6BE1-C255-B242-AB02-3C039A22CC34}" dt="2021-01-07T13:39:13.653" v="5412" actId="700"/>
          <ac:spMkLst>
            <pc:docMk/>
            <pc:sldMk cId="4217397676" sldId="273"/>
            <ac:spMk id="16" creationId="{786DE8A2-E45F-4163-B246-A5162E17BE1F}"/>
          </ac:spMkLst>
        </pc:spChg>
        <pc:spChg chg="add del">
          <ac:chgData name="Laura Amy Daīnes" userId="4c6a6cecbfa8f699" providerId="LiveId" clId="{C4EC6BE1-C255-B242-AB02-3C039A22CC34}" dt="2021-01-07T13:39:13.653" v="5412" actId="700"/>
          <ac:spMkLst>
            <pc:docMk/>
            <pc:sldMk cId="4217397676" sldId="273"/>
            <ac:spMk id="17" creationId="{CC88A9C7-37B3-4341-BF1A-E8F3049ECB19}"/>
          </ac:spMkLst>
        </pc:spChg>
        <pc:spChg chg="add del">
          <ac:chgData name="Laura Amy Daīnes" userId="4c6a6cecbfa8f699" providerId="LiveId" clId="{C4EC6BE1-C255-B242-AB02-3C039A22CC34}" dt="2021-01-07T13:38:05.312" v="5388" actId="26606"/>
          <ac:spMkLst>
            <pc:docMk/>
            <pc:sldMk cId="4217397676" sldId="273"/>
            <ac:spMk id="18" creationId="{6A733EBD-820A-4FA2-9A24-E3259DA7EA15}"/>
          </ac:spMkLst>
        </pc:spChg>
        <pc:spChg chg="add del">
          <ac:chgData name="Laura Amy Daīnes" userId="4c6a6cecbfa8f699" providerId="LiveId" clId="{C4EC6BE1-C255-B242-AB02-3C039A22CC34}" dt="2021-01-07T13:38:30.678" v="5395" actId="26606"/>
          <ac:spMkLst>
            <pc:docMk/>
            <pc:sldMk cId="4217397676" sldId="273"/>
            <ac:spMk id="19" creationId="{6A733EBD-820A-4FA2-9A24-E3259DA7EA15}"/>
          </ac:spMkLst>
        </pc:spChg>
        <pc:spChg chg="add del">
          <ac:chgData name="Laura Amy Daīnes" userId="4c6a6cecbfa8f699" providerId="LiveId" clId="{C4EC6BE1-C255-B242-AB02-3C039A22CC34}" dt="2020-12-31T10:38:37.620" v="703" actId="26606"/>
          <ac:spMkLst>
            <pc:docMk/>
            <pc:sldMk cId="4217397676" sldId="273"/>
            <ac:spMk id="20" creationId="{49AF1E17-E2EA-4DFA-ABA4-1FF1F27FA1BE}"/>
          </ac:spMkLst>
        </pc:spChg>
        <pc:spChg chg="add del">
          <ac:chgData name="Laura Amy Daīnes" userId="4c6a6cecbfa8f699" providerId="LiveId" clId="{C4EC6BE1-C255-B242-AB02-3C039A22CC34}" dt="2020-12-31T10:37:53.176" v="688" actId="26606"/>
          <ac:spMkLst>
            <pc:docMk/>
            <pc:sldMk cId="4217397676" sldId="273"/>
            <ac:spMk id="21" creationId="{4E7CA534-C00D-4395-B324-C66C955E5310}"/>
          </ac:spMkLst>
        </pc:spChg>
        <pc:spChg chg="add del">
          <ac:chgData name="Laura Amy Daīnes" userId="4c6a6cecbfa8f699" providerId="LiveId" clId="{C4EC6BE1-C255-B242-AB02-3C039A22CC34}" dt="2020-12-31T10:38:37.620" v="703" actId="26606"/>
          <ac:spMkLst>
            <pc:docMk/>
            <pc:sldMk cId="4217397676" sldId="273"/>
            <ac:spMk id="22" creationId="{5B254329-6146-42F5-9E30-4BB7D9457956}"/>
          </ac:spMkLst>
        </pc:spChg>
        <pc:spChg chg="add del">
          <ac:chgData name="Laura Amy Daīnes" userId="4c6a6cecbfa8f699" providerId="LiveId" clId="{C4EC6BE1-C255-B242-AB02-3C039A22CC34}" dt="2020-12-31T10:37:53.176" v="688" actId="26606"/>
          <ac:spMkLst>
            <pc:docMk/>
            <pc:sldMk cId="4217397676" sldId="273"/>
            <ac:spMk id="23" creationId="{324E43EB-867C-4B35-9A5C-E435157C7297}"/>
          </ac:spMkLst>
        </pc:spChg>
        <pc:spChg chg="add del">
          <ac:chgData name="Laura Amy Daīnes" userId="4c6a6cecbfa8f699" providerId="LiveId" clId="{C4EC6BE1-C255-B242-AB02-3C039A22CC34}" dt="2020-12-31T10:38:37.620" v="703" actId="26606"/>
          <ac:spMkLst>
            <pc:docMk/>
            <pc:sldMk cId="4217397676" sldId="273"/>
            <ac:spMk id="24" creationId="{72BE43CF-5A8F-4260-9B74-14E5BE9D6E4D}"/>
          </ac:spMkLst>
        </pc:spChg>
        <pc:spChg chg="add del">
          <ac:chgData name="Laura Amy Daīnes" userId="4c6a6cecbfa8f699" providerId="LiveId" clId="{C4EC6BE1-C255-B242-AB02-3C039A22CC34}" dt="2021-01-07T13:38:30.678" v="5395" actId="26606"/>
          <ac:spMkLst>
            <pc:docMk/>
            <pc:sldMk cId="4217397676" sldId="273"/>
            <ac:spMk id="26" creationId="{6D4A187A-A5A0-48DF-94DB-432F7582DC83}"/>
          </ac:spMkLst>
        </pc:spChg>
        <pc:spChg chg="add del">
          <ac:chgData name="Laura Amy Daīnes" userId="4c6a6cecbfa8f699" providerId="LiveId" clId="{C4EC6BE1-C255-B242-AB02-3C039A22CC34}" dt="2021-01-07T13:38:35.006" v="5397" actId="26606"/>
          <ac:spMkLst>
            <pc:docMk/>
            <pc:sldMk cId="4217397676" sldId="273"/>
            <ac:spMk id="28" creationId="{4F78DAAE-B0C3-49A3-8AB1-AD2FF0E3686F}"/>
          </ac:spMkLst>
        </pc:spChg>
        <pc:spChg chg="add del">
          <ac:chgData name="Laura Amy Daīnes" userId="4c6a6cecbfa8f699" providerId="LiveId" clId="{C4EC6BE1-C255-B242-AB02-3C039A22CC34}" dt="2021-01-07T13:38:35.006" v="5397" actId="26606"/>
          <ac:spMkLst>
            <pc:docMk/>
            <pc:sldMk cId="4217397676" sldId="273"/>
            <ac:spMk id="29" creationId="{F6A8A81D-3338-4B0F-A26F-A3D259D27681}"/>
          </ac:spMkLst>
        </pc:spChg>
        <pc:spChg chg="add del">
          <ac:chgData name="Laura Amy Daīnes" userId="4c6a6cecbfa8f699" providerId="LiveId" clId="{C4EC6BE1-C255-B242-AB02-3C039A22CC34}" dt="2021-01-07T13:38:35.006" v="5397" actId="26606"/>
          <ac:spMkLst>
            <pc:docMk/>
            <pc:sldMk cId="4217397676" sldId="273"/>
            <ac:spMk id="30" creationId="{40155665-7CE2-4939-AE5E-020DC1D20753}"/>
          </ac:spMkLst>
        </pc:spChg>
        <pc:spChg chg="add del">
          <ac:chgData name="Laura Amy Daīnes" userId="4c6a6cecbfa8f699" providerId="LiveId" clId="{C4EC6BE1-C255-B242-AB02-3C039A22CC34}" dt="2021-01-07T13:38:55.231" v="5407" actId="26606"/>
          <ac:spMkLst>
            <pc:docMk/>
            <pc:sldMk cId="4217397676" sldId="273"/>
            <ac:spMk id="32" creationId="{49AF1E17-E2EA-4DFA-ABA4-1FF1F27FA1BE}"/>
          </ac:spMkLst>
        </pc:spChg>
        <pc:spChg chg="add del">
          <ac:chgData name="Laura Amy Daīnes" userId="4c6a6cecbfa8f699" providerId="LiveId" clId="{C4EC6BE1-C255-B242-AB02-3C039A22CC34}" dt="2021-01-07T13:38:55.231" v="5407" actId="26606"/>
          <ac:spMkLst>
            <pc:docMk/>
            <pc:sldMk cId="4217397676" sldId="273"/>
            <ac:spMk id="33" creationId="{5B254329-6146-42F5-9E30-4BB7D9457956}"/>
          </ac:spMkLst>
        </pc:spChg>
        <pc:spChg chg="add del">
          <ac:chgData name="Laura Amy Daīnes" userId="4c6a6cecbfa8f699" providerId="LiveId" clId="{C4EC6BE1-C255-B242-AB02-3C039A22CC34}" dt="2021-01-07T13:38:55.231" v="5407" actId="26606"/>
          <ac:spMkLst>
            <pc:docMk/>
            <pc:sldMk cId="4217397676" sldId="273"/>
            <ac:spMk id="34" creationId="{72BE43CF-5A8F-4260-9B74-14E5BE9D6E4D}"/>
          </ac:spMkLst>
        </pc:spChg>
        <pc:spChg chg="add del">
          <ac:chgData name="Laura Amy Daīnes" userId="4c6a6cecbfa8f699" providerId="LiveId" clId="{C4EC6BE1-C255-B242-AB02-3C039A22CC34}" dt="2020-12-31T10:38:39.560" v="705" actId="26606"/>
          <ac:spMkLst>
            <pc:docMk/>
            <pc:sldMk cId="4217397676" sldId="273"/>
            <ac:spMk id="36" creationId="{786DE8A2-E45F-4163-B246-A5162E17BE1F}"/>
          </ac:spMkLst>
        </pc:spChg>
        <pc:spChg chg="add del">
          <ac:chgData name="Laura Amy Daīnes" userId="4c6a6cecbfa8f699" providerId="LiveId" clId="{C4EC6BE1-C255-B242-AB02-3C039A22CC34}" dt="2020-12-31T10:38:39.560" v="705" actId="26606"/>
          <ac:spMkLst>
            <pc:docMk/>
            <pc:sldMk cId="4217397676" sldId="273"/>
            <ac:spMk id="37" creationId="{CC88A9C7-37B3-4341-BF1A-E8F3049ECB19}"/>
          </ac:spMkLst>
        </pc:spChg>
        <pc:spChg chg="add del">
          <ac:chgData name="Laura Amy Daīnes" userId="4c6a6cecbfa8f699" providerId="LiveId" clId="{C4EC6BE1-C255-B242-AB02-3C039A22CC34}" dt="2020-12-31T10:38:44.464" v="707" actId="26606"/>
          <ac:spMkLst>
            <pc:docMk/>
            <pc:sldMk cId="4217397676" sldId="273"/>
            <ac:spMk id="39" creationId="{6A733EBD-820A-4FA2-9A24-E3259DA7EA15}"/>
          </ac:spMkLst>
        </pc:spChg>
        <pc:spChg chg="add del">
          <ac:chgData name="Laura Amy Daīnes" userId="4c6a6cecbfa8f699" providerId="LiveId" clId="{C4EC6BE1-C255-B242-AB02-3C039A22CC34}" dt="2020-12-31T10:38:44.464" v="707" actId="26606"/>
          <ac:spMkLst>
            <pc:docMk/>
            <pc:sldMk cId="4217397676" sldId="273"/>
            <ac:spMk id="41" creationId="{6D4A187A-A5A0-48DF-94DB-432F7582DC83}"/>
          </ac:spMkLst>
        </pc:spChg>
        <pc:spChg chg="add del">
          <ac:chgData name="Laura Amy Daīnes" userId="4c6a6cecbfa8f699" providerId="LiveId" clId="{C4EC6BE1-C255-B242-AB02-3C039A22CC34}" dt="2020-12-31T10:38:56.383" v="709" actId="700"/>
          <ac:spMkLst>
            <pc:docMk/>
            <pc:sldMk cId="4217397676" sldId="273"/>
            <ac:spMk id="43" creationId="{3C383C8E-44DC-4108-A303-352282FFD5B5}"/>
          </ac:spMkLst>
        </pc:spChg>
        <pc:spChg chg="add del">
          <ac:chgData name="Laura Amy Daīnes" userId="4c6a6cecbfa8f699" providerId="LiveId" clId="{C4EC6BE1-C255-B242-AB02-3C039A22CC34}" dt="2020-12-31T10:37:47.424" v="683" actId="26606"/>
          <ac:spMkLst>
            <pc:docMk/>
            <pc:sldMk cId="4217397676" sldId="273"/>
            <ac:spMk id="49" creationId="{5669AB50-4CAD-4D10-A09A-A0C01AF9E6F6}"/>
          </ac:spMkLst>
        </pc:spChg>
        <pc:spChg chg="add del">
          <ac:chgData name="Laura Amy Daīnes" userId="4c6a6cecbfa8f699" providerId="LiveId" clId="{C4EC6BE1-C255-B242-AB02-3C039A22CC34}" dt="2020-12-31T10:37:52.184" v="685" actId="26606"/>
          <ac:spMkLst>
            <pc:docMk/>
            <pc:sldMk cId="4217397676" sldId="273"/>
            <ac:spMk id="52" creationId="{23D9DFF9-99E4-4FE6-9EAC-F1D7A7DFA579}"/>
          </ac:spMkLst>
        </pc:spChg>
        <pc:spChg chg="add del">
          <ac:chgData name="Laura Amy Daīnes" userId="4c6a6cecbfa8f699" providerId="LiveId" clId="{C4EC6BE1-C255-B242-AB02-3C039A22CC34}" dt="2020-12-31T10:37:53.123" v="687" actId="26606"/>
          <ac:spMkLst>
            <pc:docMk/>
            <pc:sldMk cId="4217397676" sldId="273"/>
            <ac:spMk id="56" creationId="{5669AB50-4CAD-4D10-A09A-A0C01AF9E6F6}"/>
          </ac:spMkLst>
        </pc:spChg>
        <pc:spChg chg="add del">
          <ac:chgData name="Laura Amy Daīnes" userId="4c6a6cecbfa8f699" providerId="LiveId" clId="{C4EC6BE1-C255-B242-AB02-3C039A22CC34}" dt="2020-12-31T10:38:05.802" v="691" actId="26606"/>
          <ac:spMkLst>
            <pc:docMk/>
            <pc:sldMk cId="4217397676" sldId="273"/>
            <ac:spMk id="61" creationId="{23D9DFF9-99E4-4FE6-9EAC-F1D7A7DFA579}"/>
          </ac:spMkLst>
        </pc:spChg>
        <pc:spChg chg="add del">
          <ac:chgData name="Laura Amy Daīnes" userId="4c6a6cecbfa8f699" providerId="LiveId" clId="{C4EC6BE1-C255-B242-AB02-3C039A22CC34}" dt="2020-12-31T10:38:14.743" v="697" actId="26606"/>
          <ac:spMkLst>
            <pc:docMk/>
            <pc:sldMk cId="4217397676" sldId="273"/>
            <ac:spMk id="75" creationId="{23D9DFF9-99E4-4FE6-9EAC-F1D7A7DFA579}"/>
          </ac:spMkLst>
        </pc:spChg>
        <pc:spChg chg="add del">
          <ac:chgData name="Laura Amy Daīnes" userId="4c6a6cecbfa8f699" providerId="LiveId" clId="{C4EC6BE1-C255-B242-AB02-3C039A22CC34}" dt="2020-12-31T10:38:12.212" v="694" actId="26606"/>
          <ac:spMkLst>
            <pc:docMk/>
            <pc:sldMk cId="4217397676" sldId="273"/>
            <ac:spMk id="89" creationId="{23D9DFF9-99E4-4FE6-9EAC-F1D7A7DFA579}"/>
          </ac:spMkLst>
        </pc:spChg>
        <pc:spChg chg="add del">
          <ac:chgData name="Laura Amy Daīnes" userId="4c6a6cecbfa8f699" providerId="LiveId" clId="{C4EC6BE1-C255-B242-AB02-3C039A22CC34}" dt="2020-12-31T10:38:14.688" v="696" actId="26606"/>
          <ac:spMkLst>
            <pc:docMk/>
            <pc:sldMk cId="4217397676" sldId="273"/>
            <ac:spMk id="92" creationId="{23D9DFF9-99E4-4FE6-9EAC-F1D7A7DFA579}"/>
          </ac:spMkLst>
        </pc:spChg>
        <pc:spChg chg="add del">
          <ac:chgData name="Laura Amy Daīnes" userId="4c6a6cecbfa8f699" providerId="LiveId" clId="{C4EC6BE1-C255-B242-AB02-3C039A22CC34}" dt="2020-12-31T10:38:21.284" v="698" actId="700"/>
          <ac:spMkLst>
            <pc:docMk/>
            <pc:sldMk cId="4217397676" sldId="273"/>
            <ac:spMk id="96" creationId="{5669AB50-4CAD-4D10-A09A-A0C01AF9E6F6}"/>
          </ac:spMkLst>
        </pc:spChg>
        <pc:grpChg chg="add del">
          <ac:chgData name="Laura Amy Daīnes" userId="4c6a6cecbfa8f699" providerId="LiveId" clId="{C4EC6BE1-C255-B242-AB02-3C039A22CC34}" dt="2020-12-31T10:37:53.176" v="688" actId="26606"/>
          <ac:grpSpMkLst>
            <pc:docMk/>
            <pc:sldMk cId="4217397676" sldId="273"/>
            <ac:grpSpMk id="10" creationId="{65779281-7937-47A5-9678-B6FDAD972AD3}"/>
          </ac:grpSpMkLst>
        </pc:grpChg>
        <pc:grpChg chg="add del">
          <ac:chgData name="Laura Amy Daīnes" userId="4c6a6cecbfa8f699" providerId="LiveId" clId="{C4EC6BE1-C255-B242-AB02-3C039A22CC34}" dt="2020-12-31T10:37:53.176" v="688" actId="26606"/>
          <ac:grpSpMkLst>
            <pc:docMk/>
            <pc:sldMk cId="4217397676" sldId="273"/>
            <ac:grpSpMk id="25" creationId="{01B1A260-8A72-4E08-82CC-DB3DB0A49F35}"/>
          </ac:grpSpMkLst>
        </pc:grpChg>
        <pc:grpChg chg="add del">
          <ac:chgData name="Laura Amy Daīnes" userId="4c6a6cecbfa8f699" providerId="LiveId" clId="{C4EC6BE1-C255-B242-AB02-3C039A22CC34}" dt="2020-12-31T10:37:47.424" v="683" actId="26606"/>
          <ac:grpSpMkLst>
            <pc:docMk/>
            <pc:sldMk cId="4217397676" sldId="273"/>
            <ac:grpSpMk id="40" creationId="{5A992EA8-A2AE-480C-BFF9-7B134643975C}"/>
          </ac:grpSpMkLst>
        </pc:grpChg>
        <pc:grpChg chg="add del">
          <ac:chgData name="Laura Amy Daīnes" userId="4c6a6cecbfa8f699" providerId="LiveId" clId="{C4EC6BE1-C255-B242-AB02-3C039A22CC34}" dt="2020-12-31T10:37:52.184" v="685" actId="26606"/>
          <ac:grpSpMkLst>
            <pc:docMk/>
            <pc:sldMk cId="4217397676" sldId="273"/>
            <ac:grpSpMk id="51" creationId="{FEEA6B06-37BF-43FC-9986-67E896676419}"/>
          </ac:grpSpMkLst>
        </pc:grpChg>
        <pc:grpChg chg="add del">
          <ac:chgData name="Laura Amy Daīnes" userId="4c6a6cecbfa8f699" providerId="LiveId" clId="{C4EC6BE1-C255-B242-AB02-3C039A22CC34}" dt="2020-12-31T10:37:53.123" v="687" actId="26606"/>
          <ac:grpSpMkLst>
            <pc:docMk/>
            <pc:sldMk cId="4217397676" sldId="273"/>
            <ac:grpSpMk id="55" creationId="{5A992EA8-A2AE-480C-BFF9-7B134643975C}"/>
          </ac:grpSpMkLst>
        </pc:grpChg>
        <pc:grpChg chg="add del">
          <ac:chgData name="Laura Amy Daīnes" userId="4c6a6cecbfa8f699" providerId="LiveId" clId="{C4EC6BE1-C255-B242-AB02-3C039A22CC34}" dt="2020-12-31T10:37:53.123" v="687" actId="26606"/>
          <ac:grpSpMkLst>
            <pc:docMk/>
            <pc:sldMk cId="4217397676" sldId="273"/>
            <ac:grpSpMk id="57" creationId="{68B27BBA-AE99-4D00-A26E-0B49DA4B37AC}"/>
          </ac:grpSpMkLst>
        </pc:grpChg>
        <pc:grpChg chg="add del">
          <ac:chgData name="Laura Amy Daīnes" userId="4c6a6cecbfa8f699" providerId="LiveId" clId="{C4EC6BE1-C255-B242-AB02-3C039A22CC34}" dt="2020-12-31T10:38:05.802" v="691" actId="26606"/>
          <ac:grpSpMkLst>
            <pc:docMk/>
            <pc:sldMk cId="4217397676" sldId="273"/>
            <ac:grpSpMk id="60" creationId="{FEEA6B06-37BF-43FC-9986-67E896676419}"/>
          </ac:grpSpMkLst>
        </pc:grpChg>
        <pc:grpChg chg="mod">
          <ac:chgData name="Laura Amy Daīnes" userId="4c6a6cecbfa8f699" providerId="LiveId" clId="{C4EC6BE1-C255-B242-AB02-3C039A22CC34}" dt="2020-12-31T10:40:25.368" v="719"/>
          <ac:grpSpMkLst>
            <pc:docMk/>
            <pc:sldMk cId="4217397676" sldId="273"/>
            <ac:grpSpMk id="62" creationId="{14EB5E7C-699C-5148-96C4-87BE246D834F}"/>
          </ac:grpSpMkLst>
        </pc:grpChg>
        <pc:grpChg chg="add del">
          <ac:chgData name="Laura Amy Daīnes" userId="4c6a6cecbfa8f699" providerId="LiveId" clId="{C4EC6BE1-C255-B242-AB02-3C039A22CC34}" dt="2020-12-31T10:38:14.743" v="697" actId="26606"/>
          <ac:grpSpMkLst>
            <pc:docMk/>
            <pc:sldMk cId="4217397676" sldId="273"/>
            <ac:grpSpMk id="66" creationId="{FEEA6B06-37BF-43FC-9986-67E896676419}"/>
          </ac:grpSpMkLst>
        </pc:grpChg>
        <pc:grpChg chg="add del">
          <ac:chgData name="Laura Amy Daīnes" userId="4c6a6cecbfa8f699" providerId="LiveId" clId="{C4EC6BE1-C255-B242-AB02-3C039A22CC34}" dt="2020-12-31T10:38:12.212" v="694" actId="26606"/>
          <ac:grpSpMkLst>
            <pc:docMk/>
            <pc:sldMk cId="4217397676" sldId="273"/>
            <ac:grpSpMk id="80" creationId="{FEEA6B06-37BF-43FC-9986-67E896676419}"/>
          </ac:grpSpMkLst>
        </pc:grpChg>
        <pc:grpChg chg="add del">
          <ac:chgData name="Laura Amy Daīnes" userId="4c6a6cecbfa8f699" providerId="LiveId" clId="{C4EC6BE1-C255-B242-AB02-3C039A22CC34}" dt="2020-12-31T10:38:14.688" v="696" actId="26606"/>
          <ac:grpSpMkLst>
            <pc:docMk/>
            <pc:sldMk cId="4217397676" sldId="273"/>
            <ac:grpSpMk id="91" creationId="{FEEA6B06-37BF-43FC-9986-67E896676419}"/>
          </ac:grpSpMkLst>
        </pc:grpChg>
        <pc:grpChg chg="add del">
          <ac:chgData name="Laura Amy Daīnes" userId="4c6a6cecbfa8f699" providerId="LiveId" clId="{C4EC6BE1-C255-B242-AB02-3C039A22CC34}" dt="2020-12-31T10:38:21.284" v="698" actId="700"/>
          <ac:grpSpMkLst>
            <pc:docMk/>
            <pc:sldMk cId="4217397676" sldId="273"/>
            <ac:grpSpMk id="95" creationId="{5A992EA8-A2AE-480C-BFF9-7B134643975C}"/>
          </ac:grpSpMkLst>
        </pc:grpChg>
        <pc:grpChg chg="add del">
          <ac:chgData name="Laura Amy Daīnes" userId="4c6a6cecbfa8f699" providerId="LiveId" clId="{C4EC6BE1-C255-B242-AB02-3C039A22CC34}" dt="2020-12-31T10:38:21.284" v="698" actId="700"/>
          <ac:grpSpMkLst>
            <pc:docMk/>
            <pc:sldMk cId="4217397676" sldId="273"/>
            <ac:grpSpMk id="97" creationId="{68B27BBA-AE99-4D00-A26E-0B49DA4B37AC}"/>
          </ac:grpSpMkLst>
        </pc:grpChg>
        <pc:picChg chg="add mod">
          <ac:chgData name="Laura Amy Daīnes" userId="4c6a6cecbfa8f699" providerId="LiveId" clId="{C4EC6BE1-C255-B242-AB02-3C039A22CC34}" dt="2021-01-07T13:39:15.378" v="5416" actId="14100"/>
          <ac:picMkLst>
            <pc:docMk/>
            <pc:sldMk cId="4217397676" sldId="273"/>
            <ac:picMk id="3" creationId="{79A1DEFB-1E3D-CC49-842A-B64F86A8C786}"/>
          </ac:picMkLst>
        </pc:picChg>
        <pc:picChg chg="add del mod">
          <ac:chgData name="Laura Amy Daīnes" userId="4c6a6cecbfa8f699" providerId="LiveId" clId="{C4EC6BE1-C255-B242-AB02-3C039A22CC34}" dt="2020-12-31T10:40:33.544" v="725" actId="478"/>
          <ac:picMkLst>
            <pc:docMk/>
            <pc:sldMk cId="4217397676" sldId="273"/>
            <ac:picMk id="3" creationId="{7F8D470F-AFAC-7E4E-BE34-813BBAFA01C7}"/>
          </ac:picMkLst>
        </pc:picChg>
        <pc:picChg chg="add del mod">
          <ac:chgData name="Laura Amy Daīnes" userId="4c6a6cecbfa8f699" providerId="LiveId" clId="{C4EC6BE1-C255-B242-AB02-3C039A22CC34}" dt="2020-12-31T10:40:56.282" v="731" actId="478"/>
          <ac:picMkLst>
            <pc:docMk/>
            <pc:sldMk cId="4217397676" sldId="273"/>
            <ac:picMk id="64" creationId="{C9F7C8BD-8ECE-974C-9072-1CBAE751CDAA}"/>
          </ac:picMkLst>
        </pc:picChg>
        <pc:picChg chg="add del mod">
          <ac:chgData name="Laura Amy Daīnes" userId="4c6a6cecbfa8f699" providerId="LiveId" clId="{C4EC6BE1-C255-B242-AB02-3C039A22CC34}" dt="2020-12-31T10:45:18.382" v="740" actId="478"/>
          <ac:picMkLst>
            <pc:docMk/>
            <pc:sldMk cId="4217397676" sldId="273"/>
            <ac:picMk id="74" creationId="{E87B89F8-2E37-F948-A5DF-B4DDD0BBEFC4}"/>
          </ac:picMkLst>
        </pc:picChg>
        <pc:picChg chg="add del mod">
          <ac:chgData name="Laura Amy Daīnes" userId="4c6a6cecbfa8f699" providerId="LiveId" clId="{C4EC6BE1-C255-B242-AB02-3C039A22CC34}" dt="2021-01-07T13:37:09.357" v="5375" actId="478"/>
          <ac:picMkLst>
            <pc:docMk/>
            <pc:sldMk cId="4217397676" sldId="273"/>
            <ac:picMk id="77" creationId="{0F699C7A-9344-054B-96F5-9289D1DE8A7A}"/>
          </ac:picMkLst>
        </pc:picChg>
        <pc:inkChg chg="add del">
          <ac:chgData name="Laura Amy Daīnes" userId="4c6a6cecbfa8f699" providerId="LiveId" clId="{C4EC6BE1-C255-B242-AB02-3C039A22CC34}" dt="2020-12-31T10:40:26.614" v="723" actId="9405"/>
          <ac:inkMkLst>
            <pc:docMk/>
            <pc:sldMk cId="4217397676" sldId="273"/>
            <ac:inkMk id="9" creationId="{F5FC3EFC-DF26-824C-A9F0-446C15FF515C}"/>
          </ac:inkMkLst>
        </pc:inkChg>
        <pc:inkChg chg="add del">
          <ac:chgData name="Laura Amy Daīnes" userId="4c6a6cecbfa8f699" providerId="LiveId" clId="{C4EC6BE1-C255-B242-AB02-3C039A22CC34}" dt="2020-12-31T10:40:26.508" v="722" actId="9405"/>
          <ac:inkMkLst>
            <pc:docMk/>
            <pc:sldMk cId="4217397676" sldId="273"/>
            <ac:inkMk id="38" creationId="{5140D657-BF6A-AA48-991E-A550E28877AE}"/>
          </ac:inkMkLst>
        </pc:inkChg>
        <pc:inkChg chg="add del mod">
          <ac:chgData name="Laura Amy Daīnes" userId="4c6a6cecbfa8f699" providerId="LiveId" clId="{C4EC6BE1-C255-B242-AB02-3C039A22CC34}" dt="2020-12-31T10:40:25.955" v="721" actId="9405"/>
          <ac:inkMkLst>
            <pc:docMk/>
            <pc:sldMk cId="4217397676" sldId="273"/>
            <ac:inkMk id="48" creationId="{419013CD-C4CF-9C41-B242-7822631B625E}"/>
          </ac:inkMkLst>
        </pc:inkChg>
        <pc:inkChg chg="add del mod">
          <ac:chgData name="Laura Amy Daīnes" userId="4c6a6cecbfa8f699" providerId="LiveId" clId="{C4EC6BE1-C255-B242-AB02-3C039A22CC34}" dt="2020-12-31T10:40:25.562" v="720" actId="9405"/>
          <ac:inkMkLst>
            <pc:docMk/>
            <pc:sldMk cId="4217397676" sldId="273"/>
            <ac:inkMk id="50" creationId="{D6F64E37-B2B8-6E48-9F8A-65B76EB7814F}"/>
          </ac:inkMkLst>
        </pc:inkChg>
        <pc:inkChg chg="add del mod">
          <ac:chgData name="Laura Amy Daīnes" userId="4c6a6cecbfa8f699" providerId="LiveId" clId="{C4EC6BE1-C255-B242-AB02-3C039A22CC34}" dt="2020-12-31T10:40:25.368" v="719"/>
          <ac:inkMkLst>
            <pc:docMk/>
            <pc:sldMk cId="4217397676" sldId="273"/>
            <ac:inkMk id="59" creationId="{4FB4366A-C56E-AD44-8EC8-DDC8D0A50A03}"/>
          </ac:inkMkLst>
        </pc:inkChg>
      </pc:sldChg>
      <pc:sldChg chg="addSp delSp modSp add mod ord">
        <pc:chgData name="Laura Amy Daīnes" userId="4c6a6cecbfa8f699" providerId="LiveId" clId="{C4EC6BE1-C255-B242-AB02-3C039A22CC34}" dt="2021-01-13T10:41:49.745" v="14213" actId="1076"/>
        <pc:sldMkLst>
          <pc:docMk/>
          <pc:sldMk cId="4214626647" sldId="274"/>
        </pc:sldMkLst>
        <pc:spChg chg="mod">
          <ac:chgData name="Laura Amy Daīnes" userId="4c6a6cecbfa8f699" providerId="LiveId" clId="{C4EC6BE1-C255-B242-AB02-3C039A22CC34}" dt="2021-01-13T10:40:50.719" v="14206" actId="20577"/>
          <ac:spMkLst>
            <pc:docMk/>
            <pc:sldMk cId="4214626647" sldId="274"/>
            <ac:spMk id="4" creationId="{CB0BB019-E3E5-CE40-83EA-91C3A1D18B31}"/>
          </ac:spMkLst>
        </pc:spChg>
        <pc:spChg chg="del mod">
          <ac:chgData name="Laura Amy Daīnes" userId="4c6a6cecbfa8f699" providerId="LiveId" clId="{C4EC6BE1-C255-B242-AB02-3C039A22CC34}" dt="2020-12-31T10:52:01.140" v="748"/>
          <ac:spMkLst>
            <pc:docMk/>
            <pc:sldMk cId="4214626647" sldId="274"/>
            <ac:spMk id="5" creationId="{95062B3D-0421-C74F-8D90-DFD9D688E0D3}"/>
          </ac:spMkLst>
        </pc:spChg>
        <pc:spChg chg="add del mod">
          <ac:chgData name="Laura Amy Daīnes" userId="4c6a6cecbfa8f699" providerId="LiveId" clId="{C4EC6BE1-C255-B242-AB02-3C039A22CC34}" dt="2021-01-04T11:24:55.563" v="4167" actId="478"/>
          <ac:spMkLst>
            <pc:docMk/>
            <pc:sldMk cId="4214626647" sldId="274"/>
            <ac:spMk id="5" creationId="{C7C2DD22-E388-7747-ACBF-F6FB5F6CFF2E}"/>
          </ac:spMkLst>
        </pc:spChg>
        <pc:spChg chg="del">
          <ac:chgData name="Laura Amy Daīnes" userId="4c6a6cecbfa8f699" providerId="LiveId" clId="{C4EC6BE1-C255-B242-AB02-3C039A22CC34}" dt="2020-12-31T10:52:11.259" v="751" actId="26606"/>
          <ac:spMkLst>
            <pc:docMk/>
            <pc:sldMk cId="4214626647" sldId="274"/>
            <ac:spMk id="21" creationId="{4E7CA534-C00D-4395-B324-C66C955E5310}"/>
          </ac:spMkLst>
        </pc:spChg>
        <pc:spChg chg="del">
          <ac:chgData name="Laura Amy Daīnes" userId="4c6a6cecbfa8f699" providerId="LiveId" clId="{C4EC6BE1-C255-B242-AB02-3C039A22CC34}" dt="2020-12-31T10:52:11.259" v="751" actId="26606"/>
          <ac:spMkLst>
            <pc:docMk/>
            <pc:sldMk cId="4214626647" sldId="274"/>
            <ac:spMk id="23" creationId="{324E43EB-867C-4B35-9A5C-E435157C7297}"/>
          </ac:spMkLst>
        </pc:spChg>
        <pc:spChg chg="add del">
          <ac:chgData name="Laura Amy Daīnes" userId="4c6a6cecbfa8f699" providerId="LiveId" clId="{C4EC6BE1-C255-B242-AB02-3C039A22CC34}" dt="2020-12-31T11:17:48.520" v="806" actId="26606"/>
          <ac:spMkLst>
            <pc:docMk/>
            <pc:sldMk cId="4214626647" sldId="274"/>
            <ac:spMk id="49" creationId="{5669AB50-4CAD-4D10-A09A-A0C01AF9E6F6}"/>
          </ac:spMkLst>
        </pc:spChg>
        <pc:spChg chg="add">
          <ac:chgData name="Laura Amy Daīnes" userId="4c6a6cecbfa8f699" providerId="LiveId" clId="{C4EC6BE1-C255-B242-AB02-3C039A22CC34}" dt="2020-12-31T11:17:48.520" v="806" actId="26606"/>
          <ac:spMkLst>
            <pc:docMk/>
            <pc:sldMk cId="4214626647" sldId="274"/>
            <ac:spMk id="68" creationId="{5669AB50-4CAD-4D10-A09A-A0C01AF9E6F6}"/>
          </ac:spMkLst>
        </pc:spChg>
        <pc:grpChg chg="del">
          <ac:chgData name="Laura Amy Daīnes" userId="4c6a6cecbfa8f699" providerId="LiveId" clId="{C4EC6BE1-C255-B242-AB02-3C039A22CC34}" dt="2020-12-31T10:52:11.259" v="751" actId="26606"/>
          <ac:grpSpMkLst>
            <pc:docMk/>
            <pc:sldMk cId="4214626647" sldId="274"/>
            <ac:grpSpMk id="10" creationId="{65779281-7937-47A5-9678-B6FDAD972AD3}"/>
          </ac:grpSpMkLst>
        </pc:grpChg>
        <pc:grpChg chg="del">
          <ac:chgData name="Laura Amy Daīnes" userId="4c6a6cecbfa8f699" providerId="LiveId" clId="{C4EC6BE1-C255-B242-AB02-3C039A22CC34}" dt="2020-12-31T10:52:11.259" v="751" actId="26606"/>
          <ac:grpSpMkLst>
            <pc:docMk/>
            <pc:sldMk cId="4214626647" sldId="274"/>
            <ac:grpSpMk id="25" creationId="{01B1A260-8A72-4E08-82CC-DB3DB0A49F35}"/>
          </ac:grpSpMkLst>
        </pc:grpChg>
        <pc:grpChg chg="add del">
          <ac:chgData name="Laura Amy Daīnes" userId="4c6a6cecbfa8f699" providerId="LiveId" clId="{C4EC6BE1-C255-B242-AB02-3C039A22CC34}" dt="2020-12-31T11:17:48.520" v="806" actId="26606"/>
          <ac:grpSpMkLst>
            <pc:docMk/>
            <pc:sldMk cId="4214626647" sldId="274"/>
            <ac:grpSpMk id="40" creationId="{5A992EA8-A2AE-480C-BFF9-7B134643975C}"/>
          </ac:grpSpMkLst>
        </pc:grpChg>
        <pc:grpChg chg="add del">
          <ac:chgData name="Laura Amy Daīnes" userId="4c6a6cecbfa8f699" providerId="LiveId" clId="{C4EC6BE1-C255-B242-AB02-3C039A22CC34}" dt="2020-12-31T11:17:48.520" v="806" actId="26606"/>
          <ac:grpSpMkLst>
            <pc:docMk/>
            <pc:sldMk cId="4214626647" sldId="274"/>
            <ac:grpSpMk id="51" creationId="{68B27BBA-AE99-4D00-A26E-0B49DA4B37AC}"/>
          </ac:grpSpMkLst>
        </pc:grpChg>
        <pc:grpChg chg="add">
          <ac:chgData name="Laura Amy Daīnes" userId="4c6a6cecbfa8f699" providerId="LiveId" clId="{C4EC6BE1-C255-B242-AB02-3C039A22CC34}" dt="2020-12-31T11:17:48.520" v="806" actId="26606"/>
          <ac:grpSpMkLst>
            <pc:docMk/>
            <pc:sldMk cId="4214626647" sldId="274"/>
            <ac:grpSpMk id="59" creationId="{5A992EA8-A2AE-480C-BFF9-7B134643975C}"/>
          </ac:grpSpMkLst>
        </pc:grpChg>
        <pc:grpChg chg="add">
          <ac:chgData name="Laura Amy Daīnes" userId="4c6a6cecbfa8f699" providerId="LiveId" clId="{C4EC6BE1-C255-B242-AB02-3C039A22CC34}" dt="2020-12-31T11:17:48.520" v="806" actId="26606"/>
          <ac:grpSpMkLst>
            <pc:docMk/>
            <pc:sldMk cId="4214626647" sldId="274"/>
            <ac:grpSpMk id="70" creationId="{68B27BBA-AE99-4D00-A26E-0B49DA4B37AC}"/>
          </ac:grpSpMkLst>
        </pc:grpChg>
        <pc:picChg chg="add mod">
          <ac:chgData name="Laura Amy Daīnes" userId="4c6a6cecbfa8f699" providerId="LiveId" clId="{C4EC6BE1-C255-B242-AB02-3C039A22CC34}" dt="2021-01-13T10:41:49.745" v="14213" actId="1076"/>
          <ac:picMkLst>
            <pc:docMk/>
            <pc:sldMk cId="4214626647" sldId="274"/>
            <ac:picMk id="3" creationId="{107F933E-5D10-8647-83DC-5B055A7DB364}"/>
          </ac:picMkLst>
        </pc:picChg>
        <pc:picChg chg="add del mod">
          <ac:chgData name="Laura Amy Daīnes" userId="4c6a6cecbfa8f699" providerId="LiveId" clId="{C4EC6BE1-C255-B242-AB02-3C039A22CC34}" dt="2021-01-04T11:24:45.576" v="4164" actId="478"/>
          <ac:picMkLst>
            <pc:docMk/>
            <pc:sldMk cId="4214626647" sldId="274"/>
            <ac:picMk id="3" creationId="{F8B486CF-AA6B-2D4E-BB42-EE29A77732AE}"/>
          </ac:picMkLst>
        </pc:picChg>
        <pc:picChg chg="add del mod">
          <ac:chgData name="Laura Amy Daīnes" userId="4c6a6cecbfa8f699" providerId="LiveId" clId="{C4EC6BE1-C255-B242-AB02-3C039A22CC34}" dt="2021-01-13T10:41:41.559" v="14207" actId="478"/>
          <ac:picMkLst>
            <pc:docMk/>
            <pc:sldMk cId="4214626647" sldId="274"/>
            <ac:picMk id="19" creationId="{A8C962B1-EF86-AD44-A3E6-4FFCD2F50085}"/>
          </ac:picMkLst>
        </pc:picChg>
      </pc:sldChg>
      <pc:sldChg chg="addSp delSp modSp new mod setBg delDesignElem chgLayout">
        <pc:chgData name="Laura Amy Daīnes" userId="4c6a6cecbfa8f699" providerId="LiveId" clId="{C4EC6BE1-C255-B242-AB02-3C039A22CC34}" dt="2021-01-13T10:43:17.496" v="14241" actId="27636"/>
        <pc:sldMkLst>
          <pc:docMk/>
          <pc:sldMk cId="138390972" sldId="275"/>
        </pc:sldMkLst>
        <pc:spChg chg="mod ord">
          <ac:chgData name="Laura Amy Daīnes" userId="4c6a6cecbfa8f699" providerId="LiveId" clId="{C4EC6BE1-C255-B242-AB02-3C039A22CC34}" dt="2021-01-13T10:42:08.725" v="14220" actId="1076"/>
          <ac:spMkLst>
            <pc:docMk/>
            <pc:sldMk cId="138390972" sldId="275"/>
            <ac:spMk id="2" creationId="{0242DE48-8260-3B44-B967-4F7CE66EF950}"/>
          </ac:spMkLst>
        </pc:spChg>
        <pc:spChg chg="mod ord">
          <ac:chgData name="Laura Amy Daīnes" userId="4c6a6cecbfa8f699" providerId="LiveId" clId="{C4EC6BE1-C255-B242-AB02-3C039A22CC34}" dt="2021-01-13T10:43:17.496" v="14241" actId="27636"/>
          <ac:spMkLst>
            <pc:docMk/>
            <pc:sldMk cId="138390972" sldId="275"/>
            <ac:spMk id="3" creationId="{1843D023-E4ED-7F48-8608-EE8ECF01864E}"/>
          </ac:spMkLst>
        </pc:spChg>
        <pc:spChg chg="add del mod ord">
          <ac:chgData name="Laura Amy Daīnes" userId="4c6a6cecbfa8f699" providerId="LiveId" clId="{C4EC6BE1-C255-B242-AB02-3C039A22CC34}" dt="2021-01-12T09:38:00.424" v="8592" actId="478"/>
          <ac:spMkLst>
            <pc:docMk/>
            <pc:sldMk cId="138390972" sldId="275"/>
            <ac:spMk id="4" creationId="{BF1D97F4-3B39-AF4E-81BD-C5203619DDCA}"/>
          </ac:spMkLst>
        </pc:spChg>
        <pc:spChg chg="del">
          <ac:chgData name="Laura Amy Daīnes" userId="4c6a6cecbfa8f699" providerId="LiveId" clId="{C4EC6BE1-C255-B242-AB02-3C039A22CC34}" dt="2020-12-31T11:18:57.075" v="813" actId="478"/>
          <ac:spMkLst>
            <pc:docMk/>
            <pc:sldMk cId="138390972" sldId="275"/>
            <ac:spMk id="4" creationId="{F6C0698C-3E9C-6441-950E-EF22F8B657CE}"/>
          </ac:spMkLst>
        </pc:spChg>
        <pc:spChg chg="add del">
          <ac:chgData name="Laura Amy Daīnes" userId="4c6a6cecbfa8f699" providerId="LiveId" clId="{C4EC6BE1-C255-B242-AB02-3C039A22CC34}" dt="2021-01-12T09:37:57.950" v="8590" actId="700"/>
          <ac:spMkLst>
            <pc:docMk/>
            <pc:sldMk cId="138390972" sldId="275"/>
            <ac:spMk id="19" creationId="{4E7CA534-C00D-4395-B324-C66C955E5310}"/>
          </ac:spMkLst>
        </pc:spChg>
        <pc:spChg chg="add del">
          <ac:chgData name="Laura Amy Daīnes" userId="4c6a6cecbfa8f699" providerId="LiveId" clId="{C4EC6BE1-C255-B242-AB02-3C039A22CC34}" dt="2021-01-12T09:37:57.950" v="8590" actId="700"/>
          <ac:spMkLst>
            <pc:docMk/>
            <pc:sldMk cId="138390972" sldId="275"/>
            <ac:spMk id="21" creationId="{324E43EB-867C-4B35-9A5C-E435157C7297}"/>
          </ac:spMkLst>
        </pc:spChg>
        <pc:grpChg chg="add del">
          <ac:chgData name="Laura Amy Daīnes" userId="4c6a6cecbfa8f699" providerId="LiveId" clId="{C4EC6BE1-C255-B242-AB02-3C039A22CC34}" dt="2021-01-12T09:37:57.950" v="8590" actId="700"/>
          <ac:grpSpMkLst>
            <pc:docMk/>
            <pc:sldMk cId="138390972" sldId="275"/>
            <ac:grpSpMk id="8" creationId="{65779281-7937-47A5-9678-B6FDAD972AD3}"/>
          </ac:grpSpMkLst>
        </pc:grpChg>
        <pc:grpChg chg="add del">
          <ac:chgData name="Laura Amy Daīnes" userId="4c6a6cecbfa8f699" providerId="LiveId" clId="{C4EC6BE1-C255-B242-AB02-3C039A22CC34}" dt="2021-01-12T09:37:57.950" v="8590" actId="700"/>
          <ac:grpSpMkLst>
            <pc:docMk/>
            <pc:sldMk cId="138390972" sldId="275"/>
            <ac:grpSpMk id="23" creationId="{01B1A260-8A72-4E08-82CC-DB3DB0A49F35}"/>
          </ac:grpSpMkLst>
        </pc:grpChg>
      </pc:sldChg>
      <pc:sldChg chg="addSp delSp modSp add mod ord delDesignElem chgLayout">
        <pc:chgData name="Laura Amy Daīnes" userId="4c6a6cecbfa8f699" providerId="LiveId" clId="{C4EC6BE1-C255-B242-AB02-3C039A22CC34}" dt="2021-01-13T10:43:59.032" v="14253" actId="1076"/>
        <pc:sldMkLst>
          <pc:docMk/>
          <pc:sldMk cId="1652388838" sldId="276"/>
        </pc:sldMkLst>
        <pc:spChg chg="del mod ord">
          <ac:chgData name="Laura Amy Daīnes" userId="4c6a6cecbfa8f699" providerId="LiveId" clId="{C4EC6BE1-C255-B242-AB02-3C039A22CC34}" dt="2021-01-12T10:04:51.046" v="8815" actId="478"/>
          <ac:spMkLst>
            <pc:docMk/>
            <pc:sldMk cId="1652388838" sldId="276"/>
            <ac:spMk id="2" creationId="{0242DE48-8260-3B44-B967-4F7CE66EF950}"/>
          </ac:spMkLst>
        </pc:spChg>
        <pc:spChg chg="mod ord">
          <ac:chgData name="Laura Amy Daīnes" userId="4c6a6cecbfa8f699" providerId="LiveId" clId="{C4EC6BE1-C255-B242-AB02-3C039A22CC34}" dt="2021-01-13T10:43:59.032" v="14253" actId="1076"/>
          <ac:spMkLst>
            <pc:docMk/>
            <pc:sldMk cId="1652388838" sldId="276"/>
            <ac:spMk id="3" creationId="{1843D023-E4ED-7F48-8608-EE8ECF01864E}"/>
          </ac:spMkLst>
        </pc:spChg>
        <pc:spChg chg="add del mod ord">
          <ac:chgData name="Laura Amy Daīnes" userId="4c6a6cecbfa8f699" providerId="LiveId" clId="{C4EC6BE1-C255-B242-AB02-3C039A22CC34}" dt="2021-01-12T09:38:07.368" v="8596" actId="478"/>
          <ac:spMkLst>
            <pc:docMk/>
            <pc:sldMk cId="1652388838" sldId="276"/>
            <ac:spMk id="4" creationId="{2948090A-A30E-6B4D-AE4C-74C74B860970}"/>
          </ac:spMkLst>
        </pc:spChg>
        <pc:spChg chg="add del mod">
          <ac:chgData name="Laura Amy Daīnes" userId="4c6a6cecbfa8f699" providerId="LiveId" clId="{C4EC6BE1-C255-B242-AB02-3C039A22CC34}" dt="2021-01-13T10:42:27.910" v="14224" actId="478"/>
          <ac:spMkLst>
            <pc:docMk/>
            <pc:sldMk cId="1652388838" sldId="276"/>
            <ac:spMk id="4" creationId="{78E890A8-C4BA-ED4D-986E-CDC6FE49B2EB}"/>
          </ac:spMkLst>
        </pc:spChg>
        <pc:spChg chg="add mod">
          <ac:chgData name="Laura Amy Daīnes" userId="4c6a6cecbfa8f699" providerId="LiveId" clId="{C4EC6BE1-C255-B242-AB02-3C039A22CC34}" dt="2021-01-13T10:42:54.164" v="14233" actId="255"/>
          <ac:spMkLst>
            <pc:docMk/>
            <pc:sldMk cId="1652388838" sldId="276"/>
            <ac:spMk id="6" creationId="{75CFF52A-3C1C-AF43-82E3-0CB735AE803F}"/>
          </ac:spMkLst>
        </pc:spChg>
        <pc:spChg chg="add del mod">
          <ac:chgData name="Laura Amy Daīnes" userId="4c6a6cecbfa8f699" providerId="LiveId" clId="{C4EC6BE1-C255-B242-AB02-3C039A22CC34}" dt="2021-01-12T10:04:53.347" v="8816" actId="478"/>
          <ac:spMkLst>
            <pc:docMk/>
            <pc:sldMk cId="1652388838" sldId="276"/>
            <ac:spMk id="6" creationId="{B056D83D-9978-F142-9694-539F2CBF4979}"/>
          </ac:spMkLst>
        </pc:spChg>
        <pc:spChg chg="del">
          <ac:chgData name="Laura Amy Daīnes" userId="4c6a6cecbfa8f699" providerId="LiveId" clId="{C4EC6BE1-C255-B242-AB02-3C039A22CC34}" dt="2021-01-12T09:38:04.797" v="8593" actId="700"/>
          <ac:spMkLst>
            <pc:docMk/>
            <pc:sldMk cId="1652388838" sldId="276"/>
            <ac:spMk id="19" creationId="{4E7CA534-C00D-4395-B324-C66C955E5310}"/>
          </ac:spMkLst>
        </pc:spChg>
        <pc:spChg chg="del">
          <ac:chgData name="Laura Amy Daīnes" userId="4c6a6cecbfa8f699" providerId="LiveId" clId="{C4EC6BE1-C255-B242-AB02-3C039A22CC34}" dt="2021-01-12T09:38:04.797" v="8593" actId="700"/>
          <ac:spMkLst>
            <pc:docMk/>
            <pc:sldMk cId="1652388838" sldId="276"/>
            <ac:spMk id="21" creationId="{324E43EB-867C-4B35-9A5C-E435157C7297}"/>
          </ac:spMkLst>
        </pc:spChg>
        <pc:spChg chg="add del mod">
          <ac:chgData name="Laura Amy Daīnes" userId="4c6a6cecbfa8f699" providerId="LiveId" clId="{C4EC6BE1-C255-B242-AB02-3C039A22CC34}" dt="2021-01-13T10:42:23.873" v="14221" actId="478"/>
          <ac:spMkLst>
            <pc:docMk/>
            <pc:sldMk cId="1652388838" sldId="276"/>
            <ac:spMk id="34" creationId="{3A86A4FA-880D-0449-BA0F-9DF6E48F3591}"/>
          </ac:spMkLst>
        </pc:spChg>
        <pc:grpChg chg="del">
          <ac:chgData name="Laura Amy Daīnes" userId="4c6a6cecbfa8f699" providerId="LiveId" clId="{C4EC6BE1-C255-B242-AB02-3C039A22CC34}" dt="2021-01-12T09:38:04.797" v="8593" actId="700"/>
          <ac:grpSpMkLst>
            <pc:docMk/>
            <pc:sldMk cId="1652388838" sldId="276"/>
            <ac:grpSpMk id="8" creationId="{65779281-7937-47A5-9678-B6FDAD972AD3}"/>
          </ac:grpSpMkLst>
        </pc:grpChg>
        <pc:grpChg chg="del">
          <ac:chgData name="Laura Amy Daīnes" userId="4c6a6cecbfa8f699" providerId="LiveId" clId="{C4EC6BE1-C255-B242-AB02-3C039A22CC34}" dt="2021-01-12T09:38:04.797" v="8593" actId="700"/>
          <ac:grpSpMkLst>
            <pc:docMk/>
            <pc:sldMk cId="1652388838" sldId="276"/>
            <ac:grpSpMk id="23" creationId="{01B1A260-8A72-4E08-82CC-DB3DB0A49F35}"/>
          </ac:grpSpMkLst>
        </pc:grpChg>
      </pc:sldChg>
      <pc:sldChg chg="addSp delSp modSp add del mod delDesignElem chgLayout">
        <pc:chgData name="Laura Amy Daīnes" userId="4c6a6cecbfa8f699" providerId="LiveId" clId="{C4EC6BE1-C255-B242-AB02-3C039A22CC34}" dt="2021-01-13T07:30:19.603" v="11643" actId="2696"/>
        <pc:sldMkLst>
          <pc:docMk/>
          <pc:sldMk cId="164352301" sldId="277"/>
        </pc:sldMkLst>
        <pc:spChg chg="add del mod ord">
          <ac:chgData name="Laura Amy Daīnes" userId="4c6a6cecbfa8f699" providerId="LiveId" clId="{C4EC6BE1-C255-B242-AB02-3C039A22CC34}" dt="2021-01-12T09:35:43.293" v="8568" actId="478"/>
          <ac:spMkLst>
            <pc:docMk/>
            <pc:sldMk cId="164352301" sldId="277"/>
            <ac:spMk id="2" creationId="{C8CCC3D2-F51B-4240-97F4-9BEE5F0D5DA2}"/>
          </ac:spMkLst>
        </pc:spChg>
        <pc:spChg chg="mod ord">
          <ac:chgData name="Laura Amy Daīnes" userId="4c6a6cecbfa8f699" providerId="LiveId" clId="{C4EC6BE1-C255-B242-AB02-3C039A22CC34}" dt="2021-01-12T10:01:57.857" v="8763" actId="20577"/>
          <ac:spMkLst>
            <pc:docMk/>
            <pc:sldMk cId="164352301" sldId="277"/>
            <ac:spMk id="4" creationId="{CB0BB019-E3E5-CE40-83EA-91C3A1D18B31}"/>
          </ac:spMkLst>
        </pc:spChg>
        <pc:spChg chg="mod ord">
          <ac:chgData name="Laura Amy Daīnes" userId="4c6a6cecbfa8f699" providerId="LiveId" clId="{C4EC6BE1-C255-B242-AB02-3C039A22CC34}" dt="2021-01-13T07:30:00.041" v="11631" actId="21"/>
          <ac:spMkLst>
            <pc:docMk/>
            <pc:sldMk cId="164352301" sldId="277"/>
            <ac:spMk id="5" creationId="{95062B3D-0421-C74F-8D90-DFD9D688E0D3}"/>
          </ac:spMkLst>
        </pc:spChg>
        <pc:spChg chg="del">
          <ac:chgData name="Laura Amy Daīnes" userId="4c6a6cecbfa8f699" providerId="LiveId" clId="{C4EC6BE1-C255-B242-AB02-3C039A22CC34}" dt="2021-01-12T09:35:40.625" v="8566" actId="700"/>
          <ac:spMkLst>
            <pc:docMk/>
            <pc:sldMk cId="164352301" sldId="277"/>
            <ac:spMk id="21" creationId="{4E7CA534-C00D-4395-B324-C66C955E5310}"/>
          </ac:spMkLst>
        </pc:spChg>
        <pc:spChg chg="del">
          <ac:chgData name="Laura Amy Daīnes" userId="4c6a6cecbfa8f699" providerId="LiveId" clId="{C4EC6BE1-C255-B242-AB02-3C039A22CC34}" dt="2021-01-12T09:35:40.625" v="8566" actId="700"/>
          <ac:spMkLst>
            <pc:docMk/>
            <pc:sldMk cId="164352301" sldId="277"/>
            <ac:spMk id="23" creationId="{324E43EB-867C-4B35-9A5C-E435157C7297}"/>
          </ac:spMkLst>
        </pc:spChg>
        <pc:grpChg chg="del">
          <ac:chgData name="Laura Amy Daīnes" userId="4c6a6cecbfa8f699" providerId="LiveId" clId="{C4EC6BE1-C255-B242-AB02-3C039A22CC34}" dt="2021-01-12T09:35:40.625" v="8566" actId="700"/>
          <ac:grpSpMkLst>
            <pc:docMk/>
            <pc:sldMk cId="164352301" sldId="277"/>
            <ac:grpSpMk id="10" creationId="{65779281-7937-47A5-9678-B6FDAD972AD3}"/>
          </ac:grpSpMkLst>
        </pc:grpChg>
        <pc:grpChg chg="del">
          <ac:chgData name="Laura Amy Daīnes" userId="4c6a6cecbfa8f699" providerId="LiveId" clId="{C4EC6BE1-C255-B242-AB02-3C039A22CC34}" dt="2021-01-12T09:35:40.625" v="8566" actId="700"/>
          <ac:grpSpMkLst>
            <pc:docMk/>
            <pc:sldMk cId="164352301" sldId="277"/>
            <ac:grpSpMk id="25" creationId="{01B1A260-8A72-4E08-82CC-DB3DB0A49F35}"/>
          </ac:grpSpMkLst>
        </pc:grpChg>
      </pc:sldChg>
      <pc:sldChg chg="addSp delSp modSp add mod delDesignElem chgLayout">
        <pc:chgData name="Laura Amy Daīnes" userId="4c6a6cecbfa8f699" providerId="LiveId" clId="{C4EC6BE1-C255-B242-AB02-3C039A22CC34}" dt="2021-01-13T10:25:36.289" v="14125" actId="1076"/>
        <pc:sldMkLst>
          <pc:docMk/>
          <pc:sldMk cId="2519366131" sldId="278"/>
        </pc:sldMkLst>
        <pc:spChg chg="add del mod ord">
          <ac:chgData name="Laura Amy Daīnes" userId="4c6a6cecbfa8f699" providerId="LiveId" clId="{C4EC6BE1-C255-B242-AB02-3C039A22CC34}" dt="2021-01-12T09:36:07.402" v="8573" actId="478"/>
          <ac:spMkLst>
            <pc:docMk/>
            <pc:sldMk cId="2519366131" sldId="278"/>
            <ac:spMk id="2" creationId="{BB7E955D-3A85-D644-AFDF-77DB4F8F3908}"/>
          </ac:spMkLst>
        </pc:spChg>
        <pc:spChg chg="add del mod">
          <ac:chgData name="Laura Amy Daīnes" userId="4c6a6cecbfa8f699" providerId="LiveId" clId="{C4EC6BE1-C255-B242-AB02-3C039A22CC34}" dt="2021-01-01T12:22:19.692" v="1386"/>
          <ac:spMkLst>
            <pc:docMk/>
            <pc:sldMk cId="2519366131" sldId="278"/>
            <ac:spMk id="2" creationId="{D133A695-B9C2-5448-80D0-5517AC84D416}"/>
          </ac:spMkLst>
        </pc:spChg>
        <pc:spChg chg="mod ord">
          <ac:chgData name="Laura Amy Daīnes" userId="4c6a6cecbfa8f699" providerId="LiveId" clId="{C4EC6BE1-C255-B242-AB02-3C039A22CC34}" dt="2021-01-13T07:30:15.984" v="11642" actId="20577"/>
          <ac:spMkLst>
            <pc:docMk/>
            <pc:sldMk cId="2519366131" sldId="278"/>
            <ac:spMk id="4" creationId="{CB0BB019-E3E5-CE40-83EA-91C3A1D18B31}"/>
          </ac:spMkLst>
        </pc:spChg>
        <pc:spChg chg="mod ord">
          <ac:chgData name="Laura Amy Daīnes" userId="4c6a6cecbfa8f699" providerId="LiveId" clId="{C4EC6BE1-C255-B242-AB02-3C039A22CC34}" dt="2021-01-13T10:25:36.289" v="14125" actId="1076"/>
          <ac:spMkLst>
            <pc:docMk/>
            <pc:sldMk cId="2519366131" sldId="278"/>
            <ac:spMk id="5" creationId="{95062B3D-0421-C74F-8D90-DFD9D688E0D3}"/>
          </ac:spMkLst>
        </pc:spChg>
        <pc:spChg chg="del">
          <ac:chgData name="Laura Amy Daīnes" userId="4c6a6cecbfa8f699" providerId="LiveId" clId="{C4EC6BE1-C255-B242-AB02-3C039A22CC34}" dt="2021-01-12T09:36:05.249" v="8571" actId="700"/>
          <ac:spMkLst>
            <pc:docMk/>
            <pc:sldMk cId="2519366131" sldId="278"/>
            <ac:spMk id="21" creationId="{4E7CA534-C00D-4395-B324-C66C955E5310}"/>
          </ac:spMkLst>
        </pc:spChg>
        <pc:spChg chg="del">
          <ac:chgData name="Laura Amy Daīnes" userId="4c6a6cecbfa8f699" providerId="LiveId" clId="{C4EC6BE1-C255-B242-AB02-3C039A22CC34}" dt="2021-01-12T09:36:05.249" v="8571" actId="700"/>
          <ac:spMkLst>
            <pc:docMk/>
            <pc:sldMk cId="2519366131" sldId="278"/>
            <ac:spMk id="23" creationId="{324E43EB-867C-4B35-9A5C-E435157C7297}"/>
          </ac:spMkLst>
        </pc:spChg>
        <pc:grpChg chg="del">
          <ac:chgData name="Laura Amy Daīnes" userId="4c6a6cecbfa8f699" providerId="LiveId" clId="{C4EC6BE1-C255-B242-AB02-3C039A22CC34}" dt="2021-01-12T09:36:05.249" v="8571" actId="700"/>
          <ac:grpSpMkLst>
            <pc:docMk/>
            <pc:sldMk cId="2519366131" sldId="278"/>
            <ac:grpSpMk id="10" creationId="{65779281-7937-47A5-9678-B6FDAD972AD3}"/>
          </ac:grpSpMkLst>
        </pc:grpChg>
        <pc:grpChg chg="del">
          <ac:chgData name="Laura Amy Daīnes" userId="4c6a6cecbfa8f699" providerId="LiveId" clId="{C4EC6BE1-C255-B242-AB02-3C039A22CC34}" dt="2021-01-12T09:36:05.249" v="8571" actId="700"/>
          <ac:grpSpMkLst>
            <pc:docMk/>
            <pc:sldMk cId="2519366131" sldId="278"/>
            <ac:grpSpMk id="25" creationId="{01B1A260-8A72-4E08-82CC-DB3DB0A49F35}"/>
          </ac:grpSpMkLst>
        </pc:grpChg>
      </pc:sldChg>
      <pc:sldChg chg="modSp add del mod">
        <pc:chgData name="Laura Amy Daīnes" userId="4c6a6cecbfa8f699" providerId="LiveId" clId="{C4EC6BE1-C255-B242-AB02-3C039A22CC34}" dt="2021-01-02T13:55:42.781" v="3942" actId="2696"/>
        <pc:sldMkLst>
          <pc:docMk/>
          <pc:sldMk cId="1483092223" sldId="279"/>
        </pc:sldMkLst>
        <pc:spChg chg="mod">
          <ac:chgData name="Laura Amy Daīnes" userId="4c6a6cecbfa8f699" providerId="LiveId" clId="{C4EC6BE1-C255-B242-AB02-3C039A22CC34}" dt="2021-01-02T11:32:25.184" v="2781" actId="20577"/>
          <ac:spMkLst>
            <pc:docMk/>
            <pc:sldMk cId="1483092223" sldId="279"/>
            <ac:spMk id="4" creationId="{CB0BB019-E3E5-CE40-83EA-91C3A1D18B31}"/>
          </ac:spMkLst>
        </pc:spChg>
        <pc:spChg chg="mod">
          <ac:chgData name="Laura Amy Daīnes" userId="4c6a6cecbfa8f699" providerId="LiveId" clId="{C4EC6BE1-C255-B242-AB02-3C039A22CC34}" dt="2021-01-01T12:25:57.991" v="1663" actId="20577"/>
          <ac:spMkLst>
            <pc:docMk/>
            <pc:sldMk cId="1483092223" sldId="279"/>
            <ac:spMk id="5" creationId="{95062B3D-0421-C74F-8D90-DFD9D688E0D3}"/>
          </ac:spMkLst>
        </pc:spChg>
      </pc:sldChg>
      <pc:sldChg chg="addSp delSp modSp add del mod delDesignElem chgLayout">
        <pc:chgData name="Laura Amy Daīnes" userId="4c6a6cecbfa8f699" providerId="LiveId" clId="{C4EC6BE1-C255-B242-AB02-3C039A22CC34}" dt="2021-01-15T09:09:09.652" v="15622" actId="5793"/>
        <pc:sldMkLst>
          <pc:docMk/>
          <pc:sldMk cId="3842819412" sldId="280"/>
        </pc:sldMkLst>
        <pc:spChg chg="add del mod ord">
          <ac:chgData name="Laura Amy Daīnes" userId="4c6a6cecbfa8f699" providerId="LiveId" clId="{C4EC6BE1-C255-B242-AB02-3C039A22CC34}" dt="2021-01-12T09:37:19" v="8580" actId="478"/>
          <ac:spMkLst>
            <pc:docMk/>
            <pc:sldMk cId="3842819412" sldId="280"/>
            <ac:spMk id="2" creationId="{38491395-193A-9B4D-BB3F-20C1742ABF08}"/>
          </ac:spMkLst>
        </pc:spChg>
        <pc:spChg chg="del mod ord">
          <ac:chgData name="Laura Amy Daīnes" userId="4c6a6cecbfa8f699" providerId="LiveId" clId="{C4EC6BE1-C255-B242-AB02-3C039A22CC34}" dt="2021-01-12T10:02:31.915" v="8766" actId="478"/>
          <ac:spMkLst>
            <pc:docMk/>
            <pc:sldMk cId="3842819412" sldId="280"/>
            <ac:spMk id="4" creationId="{CB0BB019-E3E5-CE40-83EA-91C3A1D18B31}"/>
          </ac:spMkLst>
        </pc:spChg>
        <pc:spChg chg="mod ord">
          <ac:chgData name="Laura Amy Daīnes" userId="4c6a6cecbfa8f699" providerId="LiveId" clId="{C4EC6BE1-C255-B242-AB02-3C039A22CC34}" dt="2021-01-15T09:09:09.652" v="15622" actId="5793"/>
          <ac:spMkLst>
            <pc:docMk/>
            <pc:sldMk cId="3842819412" sldId="280"/>
            <ac:spMk id="5" creationId="{95062B3D-0421-C74F-8D90-DFD9D688E0D3}"/>
          </ac:spMkLst>
        </pc:spChg>
        <pc:spChg chg="add del mod">
          <ac:chgData name="Laura Amy Daīnes" userId="4c6a6cecbfa8f699" providerId="LiveId" clId="{C4EC6BE1-C255-B242-AB02-3C039A22CC34}" dt="2021-01-12T10:02:44.798" v="8770" actId="478"/>
          <ac:spMkLst>
            <pc:docMk/>
            <pc:sldMk cId="3842819412" sldId="280"/>
            <ac:spMk id="6" creationId="{712F28F9-6B82-4144-9F1B-6516395B3CE8}"/>
          </ac:spMkLst>
        </pc:spChg>
        <pc:spChg chg="del">
          <ac:chgData name="Laura Amy Daīnes" userId="4c6a6cecbfa8f699" providerId="LiveId" clId="{C4EC6BE1-C255-B242-AB02-3C039A22CC34}" dt="2021-01-12T09:37:16.449" v="8577" actId="700"/>
          <ac:spMkLst>
            <pc:docMk/>
            <pc:sldMk cId="3842819412" sldId="280"/>
            <ac:spMk id="21" creationId="{4E7CA534-C00D-4395-B324-C66C955E5310}"/>
          </ac:spMkLst>
        </pc:spChg>
        <pc:spChg chg="del">
          <ac:chgData name="Laura Amy Daīnes" userId="4c6a6cecbfa8f699" providerId="LiveId" clId="{C4EC6BE1-C255-B242-AB02-3C039A22CC34}" dt="2021-01-12T09:37:16.449" v="8577" actId="700"/>
          <ac:spMkLst>
            <pc:docMk/>
            <pc:sldMk cId="3842819412" sldId="280"/>
            <ac:spMk id="23" creationId="{324E43EB-867C-4B35-9A5C-E435157C7297}"/>
          </ac:spMkLst>
        </pc:spChg>
        <pc:spChg chg="add mod">
          <ac:chgData name="Laura Amy Daīnes" userId="4c6a6cecbfa8f699" providerId="LiveId" clId="{C4EC6BE1-C255-B242-AB02-3C039A22CC34}" dt="2021-01-13T10:25:53.214" v="14129" actId="20577"/>
          <ac:spMkLst>
            <pc:docMk/>
            <pc:sldMk cId="3842819412" sldId="280"/>
            <ac:spMk id="36" creationId="{93077DE7-BA20-5544-8A88-AD24E2B3E442}"/>
          </ac:spMkLst>
        </pc:spChg>
        <pc:grpChg chg="del">
          <ac:chgData name="Laura Amy Daīnes" userId="4c6a6cecbfa8f699" providerId="LiveId" clId="{C4EC6BE1-C255-B242-AB02-3C039A22CC34}" dt="2021-01-12T09:37:16.449" v="8577" actId="700"/>
          <ac:grpSpMkLst>
            <pc:docMk/>
            <pc:sldMk cId="3842819412" sldId="280"/>
            <ac:grpSpMk id="10" creationId="{65779281-7937-47A5-9678-B6FDAD972AD3}"/>
          </ac:grpSpMkLst>
        </pc:grpChg>
        <pc:grpChg chg="del">
          <ac:chgData name="Laura Amy Daīnes" userId="4c6a6cecbfa8f699" providerId="LiveId" clId="{C4EC6BE1-C255-B242-AB02-3C039A22CC34}" dt="2021-01-12T09:37:16.449" v="8577" actId="700"/>
          <ac:grpSpMkLst>
            <pc:docMk/>
            <pc:sldMk cId="3842819412" sldId="280"/>
            <ac:grpSpMk id="25" creationId="{01B1A260-8A72-4E08-82CC-DB3DB0A49F35}"/>
          </ac:grpSpMkLst>
        </pc:grpChg>
      </pc:sldChg>
      <pc:sldChg chg="addSp delSp modSp add del mod ord delDesignElem chgLayout">
        <pc:chgData name="Laura Amy Daīnes" userId="4c6a6cecbfa8f699" providerId="LiveId" clId="{C4EC6BE1-C255-B242-AB02-3C039A22CC34}" dt="2021-01-13T10:38:52.932" v="14190"/>
        <pc:sldMkLst>
          <pc:docMk/>
          <pc:sldMk cId="1417758516" sldId="281"/>
        </pc:sldMkLst>
        <pc:spChg chg="add del mod ord">
          <ac:chgData name="Laura Amy Daīnes" userId="4c6a6cecbfa8f699" providerId="LiveId" clId="{C4EC6BE1-C255-B242-AB02-3C039A22CC34}" dt="2021-01-12T09:37:52.895" v="8589" actId="478"/>
          <ac:spMkLst>
            <pc:docMk/>
            <pc:sldMk cId="1417758516" sldId="281"/>
            <ac:spMk id="2" creationId="{EB114899-006E-8743-BED5-194F49967DAA}"/>
          </ac:spMkLst>
        </pc:spChg>
        <pc:spChg chg="del mod ord">
          <ac:chgData name="Laura Amy Daīnes" userId="4c6a6cecbfa8f699" providerId="LiveId" clId="{C4EC6BE1-C255-B242-AB02-3C039A22CC34}" dt="2021-01-12T10:03:35.015" v="8801" actId="478"/>
          <ac:spMkLst>
            <pc:docMk/>
            <pc:sldMk cId="1417758516" sldId="281"/>
            <ac:spMk id="4" creationId="{CB0BB019-E3E5-CE40-83EA-91C3A1D18B31}"/>
          </ac:spMkLst>
        </pc:spChg>
        <pc:spChg chg="mod ord">
          <ac:chgData name="Laura Amy Daīnes" userId="4c6a6cecbfa8f699" providerId="LiveId" clId="{C4EC6BE1-C255-B242-AB02-3C039A22CC34}" dt="2021-01-13T10:38:52.932" v="14190"/>
          <ac:spMkLst>
            <pc:docMk/>
            <pc:sldMk cId="1417758516" sldId="281"/>
            <ac:spMk id="5" creationId="{95062B3D-0421-C74F-8D90-DFD9D688E0D3}"/>
          </ac:spMkLst>
        </pc:spChg>
        <pc:spChg chg="add del mod">
          <ac:chgData name="Laura Amy Daīnes" userId="4c6a6cecbfa8f699" providerId="LiveId" clId="{C4EC6BE1-C255-B242-AB02-3C039A22CC34}" dt="2021-01-12T10:03:47.125" v="8804" actId="478"/>
          <ac:spMkLst>
            <pc:docMk/>
            <pc:sldMk cId="1417758516" sldId="281"/>
            <ac:spMk id="6" creationId="{D66ED339-E92E-5C4E-AB07-22BA7D0A7F88}"/>
          </ac:spMkLst>
        </pc:spChg>
        <pc:spChg chg="del">
          <ac:chgData name="Laura Amy Daīnes" userId="4c6a6cecbfa8f699" providerId="LiveId" clId="{C4EC6BE1-C255-B242-AB02-3C039A22CC34}" dt="2021-01-12T09:37:50.271" v="8587" actId="700"/>
          <ac:spMkLst>
            <pc:docMk/>
            <pc:sldMk cId="1417758516" sldId="281"/>
            <ac:spMk id="21" creationId="{4E7CA534-C00D-4395-B324-C66C955E5310}"/>
          </ac:spMkLst>
        </pc:spChg>
        <pc:spChg chg="del">
          <ac:chgData name="Laura Amy Daīnes" userId="4c6a6cecbfa8f699" providerId="LiveId" clId="{C4EC6BE1-C255-B242-AB02-3C039A22CC34}" dt="2021-01-12T09:37:50.271" v="8587" actId="700"/>
          <ac:spMkLst>
            <pc:docMk/>
            <pc:sldMk cId="1417758516" sldId="281"/>
            <ac:spMk id="23" creationId="{324E43EB-867C-4B35-9A5C-E435157C7297}"/>
          </ac:spMkLst>
        </pc:spChg>
        <pc:spChg chg="add mod">
          <ac:chgData name="Laura Amy Daīnes" userId="4c6a6cecbfa8f699" providerId="LiveId" clId="{C4EC6BE1-C255-B242-AB02-3C039A22CC34}" dt="2021-01-12T10:03:58.716" v="8808" actId="20577"/>
          <ac:spMkLst>
            <pc:docMk/>
            <pc:sldMk cId="1417758516" sldId="281"/>
            <ac:spMk id="36" creationId="{9EEDF2D1-7194-F04C-9A52-E9C928730EA1}"/>
          </ac:spMkLst>
        </pc:spChg>
        <pc:grpChg chg="del">
          <ac:chgData name="Laura Amy Daīnes" userId="4c6a6cecbfa8f699" providerId="LiveId" clId="{C4EC6BE1-C255-B242-AB02-3C039A22CC34}" dt="2021-01-12T09:37:50.271" v="8587" actId="700"/>
          <ac:grpSpMkLst>
            <pc:docMk/>
            <pc:sldMk cId="1417758516" sldId="281"/>
            <ac:grpSpMk id="10" creationId="{65779281-7937-47A5-9678-B6FDAD972AD3}"/>
          </ac:grpSpMkLst>
        </pc:grpChg>
        <pc:grpChg chg="del">
          <ac:chgData name="Laura Amy Daīnes" userId="4c6a6cecbfa8f699" providerId="LiveId" clId="{C4EC6BE1-C255-B242-AB02-3C039A22CC34}" dt="2021-01-12T09:37:50.271" v="8587" actId="700"/>
          <ac:grpSpMkLst>
            <pc:docMk/>
            <pc:sldMk cId="1417758516" sldId="281"/>
            <ac:grpSpMk id="25" creationId="{01B1A260-8A72-4E08-82CC-DB3DB0A49F35}"/>
          </ac:grpSpMkLst>
        </pc:grpChg>
      </pc:sldChg>
      <pc:sldChg chg="addSp delSp modSp add mod ord modClrScheme delDesignElem chgLayout">
        <pc:chgData name="Laura Amy Daīnes" userId="4c6a6cecbfa8f699" providerId="LiveId" clId="{C4EC6BE1-C255-B242-AB02-3C039A22CC34}" dt="2021-01-04T11:25:45.913" v="4192" actId="1076"/>
        <pc:sldMkLst>
          <pc:docMk/>
          <pc:sldMk cId="1910307265" sldId="282"/>
        </pc:sldMkLst>
        <pc:spChg chg="add del mod">
          <ac:chgData name="Laura Amy Daīnes" userId="4c6a6cecbfa8f699" providerId="LiveId" clId="{C4EC6BE1-C255-B242-AB02-3C039A22CC34}" dt="2021-01-04T11:23:55.918" v="4151"/>
          <ac:spMkLst>
            <pc:docMk/>
            <pc:sldMk cId="1910307265" sldId="282"/>
            <ac:spMk id="3" creationId="{7BF2898F-A163-7C4F-8276-C28BCDFBFD55}"/>
          </ac:spMkLst>
        </pc:spChg>
        <pc:spChg chg="del mod ord">
          <ac:chgData name="Laura Amy Daīnes" userId="4c6a6cecbfa8f699" providerId="LiveId" clId="{C4EC6BE1-C255-B242-AB02-3C039A22CC34}" dt="2021-01-04T11:24:17.486" v="4157" actId="478"/>
          <ac:spMkLst>
            <pc:docMk/>
            <pc:sldMk cId="1910307265" sldId="282"/>
            <ac:spMk id="4" creationId="{CB0BB019-E3E5-CE40-83EA-91C3A1D18B31}"/>
          </ac:spMkLst>
        </pc:spChg>
        <pc:spChg chg="add del mod">
          <ac:chgData name="Laura Amy Daīnes" userId="4c6a6cecbfa8f699" providerId="LiveId" clId="{C4EC6BE1-C255-B242-AB02-3C039A22CC34}" dt="2021-01-01T12:15:08.831" v="1268"/>
          <ac:spMkLst>
            <pc:docMk/>
            <pc:sldMk cId="1910307265" sldId="282"/>
            <ac:spMk id="5" creationId="{89AD1B37-7C73-1742-A98A-39E2320117BE}"/>
          </ac:spMkLst>
        </pc:spChg>
        <pc:spChg chg="del">
          <ac:chgData name="Laura Amy Daīnes" userId="4c6a6cecbfa8f699" providerId="LiveId" clId="{C4EC6BE1-C255-B242-AB02-3C039A22CC34}" dt="2021-01-04T11:24:11.946" v="4155" actId="700"/>
          <ac:spMkLst>
            <pc:docMk/>
            <pc:sldMk cId="1910307265" sldId="282"/>
            <ac:spMk id="68" creationId="{5669AB50-4CAD-4D10-A09A-A0C01AF9E6F6}"/>
          </ac:spMkLst>
        </pc:spChg>
        <pc:grpChg chg="del">
          <ac:chgData name="Laura Amy Daīnes" userId="4c6a6cecbfa8f699" providerId="LiveId" clId="{C4EC6BE1-C255-B242-AB02-3C039A22CC34}" dt="2021-01-04T11:24:11.946" v="4155" actId="700"/>
          <ac:grpSpMkLst>
            <pc:docMk/>
            <pc:sldMk cId="1910307265" sldId="282"/>
            <ac:grpSpMk id="59" creationId="{5A992EA8-A2AE-480C-BFF9-7B134643975C}"/>
          </ac:grpSpMkLst>
        </pc:grpChg>
        <pc:grpChg chg="del">
          <ac:chgData name="Laura Amy Daīnes" userId="4c6a6cecbfa8f699" providerId="LiveId" clId="{C4EC6BE1-C255-B242-AB02-3C039A22CC34}" dt="2021-01-04T11:24:11.946" v="4155" actId="700"/>
          <ac:grpSpMkLst>
            <pc:docMk/>
            <pc:sldMk cId="1910307265" sldId="282"/>
            <ac:grpSpMk id="70" creationId="{68B27BBA-AE99-4D00-A26E-0B49DA4B37AC}"/>
          </ac:grpSpMkLst>
        </pc:grpChg>
        <pc:picChg chg="del">
          <ac:chgData name="Laura Amy Daīnes" userId="4c6a6cecbfa8f699" providerId="LiveId" clId="{C4EC6BE1-C255-B242-AB02-3C039A22CC34}" dt="2021-01-01T11:09:14.121" v="1095" actId="478"/>
          <ac:picMkLst>
            <pc:docMk/>
            <pc:sldMk cId="1910307265" sldId="282"/>
            <ac:picMk id="3" creationId="{F8B486CF-AA6B-2D4E-BB42-EE29A77732AE}"/>
          </ac:picMkLst>
        </pc:picChg>
        <pc:picChg chg="add del mod ord">
          <ac:chgData name="Laura Amy Daīnes" userId="4c6a6cecbfa8f699" providerId="LiveId" clId="{C4EC6BE1-C255-B242-AB02-3C039A22CC34}" dt="2021-01-04T11:24:48.450" v="4165" actId="21"/>
          <ac:picMkLst>
            <pc:docMk/>
            <pc:sldMk cId="1910307265" sldId="282"/>
            <ac:picMk id="6" creationId="{643E7593-149F-DE4F-AE43-04A55B9FCD37}"/>
          </ac:picMkLst>
        </pc:picChg>
        <pc:picChg chg="add del mod">
          <ac:chgData name="Laura Amy Daīnes" userId="4c6a6cecbfa8f699" providerId="LiveId" clId="{C4EC6BE1-C255-B242-AB02-3C039A22CC34}" dt="2021-01-04T11:23:49.821" v="4150" actId="478"/>
          <ac:picMkLst>
            <pc:docMk/>
            <pc:sldMk cId="1910307265" sldId="282"/>
            <ac:picMk id="7" creationId="{4C1B85B0-3191-484F-BF97-2A173F8EC38B}"/>
          </ac:picMkLst>
        </pc:picChg>
        <pc:picChg chg="add del mod">
          <ac:chgData name="Laura Amy Daīnes" userId="4c6a6cecbfa8f699" providerId="LiveId" clId="{C4EC6BE1-C255-B242-AB02-3C039A22CC34}" dt="2021-01-04T11:24:27.499" v="4161" actId="478"/>
          <ac:picMkLst>
            <pc:docMk/>
            <pc:sldMk cId="1910307265" sldId="282"/>
            <ac:picMk id="9" creationId="{AA3DF873-6103-344B-9341-3D2C950FE505}"/>
          </ac:picMkLst>
        </pc:picChg>
        <pc:picChg chg="add mod">
          <ac:chgData name="Laura Amy Daīnes" userId="4c6a6cecbfa8f699" providerId="LiveId" clId="{C4EC6BE1-C255-B242-AB02-3C039A22CC34}" dt="2021-01-04T11:25:45.913" v="4192" actId="1076"/>
          <ac:picMkLst>
            <pc:docMk/>
            <pc:sldMk cId="1910307265" sldId="282"/>
            <ac:picMk id="11" creationId="{7B93D028-177A-A247-951D-EC564DEBE8F8}"/>
          </ac:picMkLst>
        </pc:picChg>
        <pc:picChg chg="add mod">
          <ac:chgData name="Laura Amy Daīnes" userId="4c6a6cecbfa8f699" providerId="LiveId" clId="{C4EC6BE1-C255-B242-AB02-3C039A22CC34}" dt="2021-01-04T11:25:41.795" v="4190" actId="1076"/>
          <ac:picMkLst>
            <pc:docMk/>
            <pc:sldMk cId="1910307265" sldId="282"/>
            <ac:picMk id="13" creationId="{17CDDFFD-9271-7343-BD07-9A06131BB02B}"/>
          </ac:picMkLst>
        </pc:picChg>
      </pc:sldChg>
      <pc:sldChg chg="addSp delSp modSp add mod delDesignElem chgLayout">
        <pc:chgData name="Laura Amy Daīnes" userId="4c6a6cecbfa8f699" providerId="LiveId" clId="{C4EC6BE1-C255-B242-AB02-3C039A22CC34}" dt="2021-01-15T09:20:14.452" v="15867" actId="1076"/>
        <pc:sldMkLst>
          <pc:docMk/>
          <pc:sldMk cId="1138353146" sldId="283"/>
        </pc:sldMkLst>
        <pc:spChg chg="del mod ord">
          <ac:chgData name="Laura Amy Daīnes" userId="4c6a6cecbfa8f699" providerId="LiveId" clId="{C4EC6BE1-C255-B242-AB02-3C039A22CC34}" dt="2021-01-12T10:07:16.813" v="8883" actId="478"/>
          <ac:spMkLst>
            <pc:docMk/>
            <pc:sldMk cId="1138353146" sldId="283"/>
            <ac:spMk id="2" creationId="{0242DE48-8260-3B44-B967-4F7CE66EF950}"/>
          </ac:spMkLst>
        </pc:spChg>
        <pc:spChg chg="mod ord">
          <ac:chgData name="Laura Amy Daīnes" userId="4c6a6cecbfa8f699" providerId="LiveId" clId="{C4EC6BE1-C255-B242-AB02-3C039A22CC34}" dt="2021-01-13T10:45:52.251" v="14275" actId="1076"/>
          <ac:spMkLst>
            <pc:docMk/>
            <pc:sldMk cId="1138353146" sldId="283"/>
            <ac:spMk id="3" creationId="{1843D023-E4ED-7F48-8608-EE8ECF01864E}"/>
          </ac:spMkLst>
        </pc:spChg>
        <pc:spChg chg="add del mod ord">
          <ac:chgData name="Laura Amy Daīnes" userId="4c6a6cecbfa8f699" providerId="LiveId" clId="{C4EC6BE1-C255-B242-AB02-3C039A22CC34}" dt="2021-01-12T09:38:13.262" v="8600" actId="478"/>
          <ac:spMkLst>
            <pc:docMk/>
            <pc:sldMk cId="1138353146" sldId="283"/>
            <ac:spMk id="4" creationId="{AB1EAE77-F4DE-9F4F-ABA2-8B7A569D22D3}"/>
          </ac:spMkLst>
        </pc:spChg>
        <pc:spChg chg="add del mod">
          <ac:chgData name="Laura Amy Daīnes" userId="4c6a6cecbfa8f699" providerId="LiveId" clId="{C4EC6BE1-C255-B242-AB02-3C039A22CC34}" dt="2021-01-12T10:07:18.491" v="8884" actId="478"/>
          <ac:spMkLst>
            <pc:docMk/>
            <pc:sldMk cId="1138353146" sldId="283"/>
            <ac:spMk id="6" creationId="{8A9FFB5B-D67C-0D48-A801-CC69967DE460}"/>
          </ac:spMkLst>
        </pc:spChg>
        <pc:spChg chg="del">
          <ac:chgData name="Laura Amy Daīnes" userId="4c6a6cecbfa8f699" providerId="LiveId" clId="{C4EC6BE1-C255-B242-AB02-3C039A22CC34}" dt="2021-01-12T09:38:11.182" v="8597" actId="700"/>
          <ac:spMkLst>
            <pc:docMk/>
            <pc:sldMk cId="1138353146" sldId="283"/>
            <ac:spMk id="19" creationId="{4E7CA534-C00D-4395-B324-C66C955E5310}"/>
          </ac:spMkLst>
        </pc:spChg>
        <pc:spChg chg="del">
          <ac:chgData name="Laura Amy Daīnes" userId="4c6a6cecbfa8f699" providerId="LiveId" clId="{C4EC6BE1-C255-B242-AB02-3C039A22CC34}" dt="2021-01-12T09:38:11.182" v="8597" actId="700"/>
          <ac:spMkLst>
            <pc:docMk/>
            <pc:sldMk cId="1138353146" sldId="283"/>
            <ac:spMk id="21" creationId="{324E43EB-867C-4B35-9A5C-E435157C7297}"/>
          </ac:spMkLst>
        </pc:spChg>
        <pc:spChg chg="add mod">
          <ac:chgData name="Laura Amy Daīnes" userId="4c6a6cecbfa8f699" providerId="LiveId" clId="{C4EC6BE1-C255-B242-AB02-3C039A22CC34}" dt="2021-01-15T09:20:14.452" v="15867" actId="1076"/>
          <ac:spMkLst>
            <pc:docMk/>
            <pc:sldMk cId="1138353146" sldId="283"/>
            <ac:spMk id="34" creationId="{3FFB3461-EFB4-5240-8329-B870B6DBA21F}"/>
          </ac:spMkLst>
        </pc:spChg>
        <pc:grpChg chg="del">
          <ac:chgData name="Laura Amy Daīnes" userId="4c6a6cecbfa8f699" providerId="LiveId" clId="{C4EC6BE1-C255-B242-AB02-3C039A22CC34}" dt="2021-01-12T09:38:11.182" v="8597" actId="700"/>
          <ac:grpSpMkLst>
            <pc:docMk/>
            <pc:sldMk cId="1138353146" sldId="283"/>
            <ac:grpSpMk id="8" creationId="{65779281-7937-47A5-9678-B6FDAD972AD3}"/>
          </ac:grpSpMkLst>
        </pc:grpChg>
        <pc:grpChg chg="del">
          <ac:chgData name="Laura Amy Daīnes" userId="4c6a6cecbfa8f699" providerId="LiveId" clId="{C4EC6BE1-C255-B242-AB02-3C039A22CC34}" dt="2021-01-12T09:38:11.182" v="8597" actId="700"/>
          <ac:grpSpMkLst>
            <pc:docMk/>
            <pc:sldMk cId="1138353146" sldId="283"/>
            <ac:grpSpMk id="23" creationId="{01B1A260-8A72-4E08-82CC-DB3DB0A49F35}"/>
          </ac:grpSpMkLst>
        </pc:grpChg>
      </pc:sldChg>
      <pc:sldChg chg="addSp delSp modSp add mod delDesignElem chgLayout">
        <pc:chgData name="Laura Amy Daīnes" userId="4c6a6cecbfa8f699" providerId="LiveId" clId="{C4EC6BE1-C255-B242-AB02-3C039A22CC34}" dt="2021-01-15T09:20:43.794" v="15872"/>
        <pc:sldMkLst>
          <pc:docMk/>
          <pc:sldMk cId="596008884" sldId="284"/>
        </pc:sldMkLst>
        <pc:spChg chg="del mod ord">
          <ac:chgData name="Laura Amy Daīnes" userId="4c6a6cecbfa8f699" providerId="LiveId" clId="{C4EC6BE1-C255-B242-AB02-3C039A22CC34}" dt="2021-01-12T10:08:00.582" v="8942" actId="478"/>
          <ac:spMkLst>
            <pc:docMk/>
            <pc:sldMk cId="596008884" sldId="284"/>
            <ac:spMk id="2" creationId="{0242DE48-8260-3B44-B967-4F7CE66EF950}"/>
          </ac:spMkLst>
        </pc:spChg>
        <pc:spChg chg="mod ord">
          <ac:chgData name="Laura Amy Daīnes" userId="4c6a6cecbfa8f699" providerId="LiveId" clId="{C4EC6BE1-C255-B242-AB02-3C039A22CC34}" dt="2021-01-13T10:46:32.509" v="14280" actId="20577"/>
          <ac:spMkLst>
            <pc:docMk/>
            <pc:sldMk cId="596008884" sldId="284"/>
            <ac:spMk id="3" creationId="{1843D023-E4ED-7F48-8608-EE8ECF01864E}"/>
          </ac:spMkLst>
        </pc:spChg>
        <pc:spChg chg="add del mod ord">
          <ac:chgData name="Laura Amy Daīnes" userId="4c6a6cecbfa8f699" providerId="LiveId" clId="{C4EC6BE1-C255-B242-AB02-3C039A22CC34}" dt="2021-01-12T09:38:20.807" v="8604" actId="478"/>
          <ac:spMkLst>
            <pc:docMk/>
            <pc:sldMk cId="596008884" sldId="284"/>
            <ac:spMk id="4" creationId="{477BE9EF-1091-C943-97A6-B3505B50DEDA}"/>
          </ac:spMkLst>
        </pc:spChg>
        <pc:spChg chg="add del mod">
          <ac:chgData name="Laura Amy Daīnes" userId="4c6a6cecbfa8f699" providerId="LiveId" clId="{C4EC6BE1-C255-B242-AB02-3C039A22CC34}" dt="2021-01-15T09:20:31.368" v="15869" actId="478"/>
          <ac:spMkLst>
            <pc:docMk/>
            <pc:sldMk cId="596008884" sldId="284"/>
            <ac:spMk id="4" creationId="{7D8CD973-48FA-C445-A491-266B13AC0B10}"/>
          </ac:spMkLst>
        </pc:spChg>
        <pc:spChg chg="add del mod">
          <ac:chgData name="Laura Amy Daīnes" userId="4c6a6cecbfa8f699" providerId="LiveId" clId="{C4EC6BE1-C255-B242-AB02-3C039A22CC34}" dt="2021-01-15T09:20:36.218" v="15871"/>
          <ac:spMkLst>
            <pc:docMk/>
            <pc:sldMk cId="596008884" sldId="284"/>
            <ac:spMk id="5" creationId="{9CE59A15-81CE-2E49-B1E8-B6305C815F49}"/>
          </ac:spMkLst>
        </pc:spChg>
        <pc:spChg chg="add del mod">
          <ac:chgData name="Laura Amy Daīnes" userId="4c6a6cecbfa8f699" providerId="LiveId" clId="{C4EC6BE1-C255-B242-AB02-3C039A22CC34}" dt="2021-01-12T10:08:03.435" v="8943" actId="478"/>
          <ac:spMkLst>
            <pc:docMk/>
            <pc:sldMk cId="596008884" sldId="284"/>
            <ac:spMk id="6" creationId="{A9C52DC1-6F02-8748-9570-8B974CC8308D}"/>
          </ac:spMkLst>
        </pc:spChg>
        <pc:spChg chg="add mod">
          <ac:chgData name="Laura Amy Daīnes" userId="4c6a6cecbfa8f699" providerId="LiveId" clId="{C4EC6BE1-C255-B242-AB02-3C039A22CC34}" dt="2021-01-15T09:20:43.794" v="15872"/>
          <ac:spMkLst>
            <pc:docMk/>
            <pc:sldMk cId="596008884" sldId="284"/>
            <ac:spMk id="7" creationId="{B93E0508-EF01-784B-ADA5-B4D0DB3F7DD4}"/>
          </ac:spMkLst>
        </pc:spChg>
        <pc:spChg chg="del">
          <ac:chgData name="Laura Amy Daīnes" userId="4c6a6cecbfa8f699" providerId="LiveId" clId="{C4EC6BE1-C255-B242-AB02-3C039A22CC34}" dt="2021-01-12T09:38:18.637" v="8601" actId="700"/>
          <ac:spMkLst>
            <pc:docMk/>
            <pc:sldMk cId="596008884" sldId="284"/>
            <ac:spMk id="19" creationId="{4E7CA534-C00D-4395-B324-C66C955E5310}"/>
          </ac:spMkLst>
        </pc:spChg>
        <pc:spChg chg="del">
          <ac:chgData name="Laura Amy Daīnes" userId="4c6a6cecbfa8f699" providerId="LiveId" clId="{C4EC6BE1-C255-B242-AB02-3C039A22CC34}" dt="2021-01-12T09:38:18.637" v="8601" actId="700"/>
          <ac:spMkLst>
            <pc:docMk/>
            <pc:sldMk cId="596008884" sldId="284"/>
            <ac:spMk id="21" creationId="{324E43EB-867C-4B35-9A5C-E435157C7297}"/>
          </ac:spMkLst>
        </pc:spChg>
        <pc:spChg chg="add del mod">
          <ac:chgData name="Laura Amy Daīnes" userId="4c6a6cecbfa8f699" providerId="LiveId" clId="{C4EC6BE1-C255-B242-AB02-3C039A22CC34}" dt="2021-01-15T09:20:21.692" v="15868" actId="478"/>
          <ac:spMkLst>
            <pc:docMk/>
            <pc:sldMk cId="596008884" sldId="284"/>
            <ac:spMk id="34" creationId="{0CCFE1CA-9E2E-8846-BEE4-CD20E4B91903}"/>
          </ac:spMkLst>
        </pc:spChg>
        <pc:grpChg chg="del">
          <ac:chgData name="Laura Amy Daīnes" userId="4c6a6cecbfa8f699" providerId="LiveId" clId="{C4EC6BE1-C255-B242-AB02-3C039A22CC34}" dt="2021-01-12T09:38:18.637" v="8601" actId="700"/>
          <ac:grpSpMkLst>
            <pc:docMk/>
            <pc:sldMk cId="596008884" sldId="284"/>
            <ac:grpSpMk id="8" creationId="{65779281-7937-47A5-9678-B6FDAD972AD3}"/>
          </ac:grpSpMkLst>
        </pc:grpChg>
        <pc:grpChg chg="del">
          <ac:chgData name="Laura Amy Daīnes" userId="4c6a6cecbfa8f699" providerId="LiveId" clId="{C4EC6BE1-C255-B242-AB02-3C039A22CC34}" dt="2021-01-12T09:38:18.637" v="8601" actId="700"/>
          <ac:grpSpMkLst>
            <pc:docMk/>
            <pc:sldMk cId="596008884" sldId="284"/>
            <ac:grpSpMk id="23" creationId="{01B1A260-8A72-4E08-82CC-DB3DB0A49F35}"/>
          </ac:grpSpMkLst>
        </pc:grpChg>
      </pc:sldChg>
      <pc:sldChg chg="add del">
        <pc:chgData name="Laura Amy Daīnes" userId="4c6a6cecbfa8f699" providerId="LiveId" clId="{C4EC6BE1-C255-B242-AB02-3C039A22CC34}" dt="2021-01-01T12:19:05.091" v="1303" actId="2696"/>
        <pc:sldMkLst>
          <pc:docMk/>
          <pc:sldMk cId="661528042" sldId="285"/>
        </pc:sldMkLst>
      </pc:sldChg>
      <pc:sldChg chg="addSp delSp modSp add mod">
        <pc:chgData name="Laura Amy Daīnes" userId="4c6a6cecbfa8f699" providerId="LiveId" clId="{C4EC6BE1-C255-B242-AB02-3C039A22CC34}" dt="2021-01-04T11:26:25.668" v="4213" actId="14100"/>
        <pc:sldMkLst>
          <pc:docMk/>
          <pc:sldMk cId="2704597048" sldId="285"/>
        </pc:sldMkLst>
        <pc:picChg chg="add mod">
          <ac:chgData name="Laura Amy Daīnes" userId="4c6a6cecbfa8f699" providerId="LiveId" clId="{C4EC6BE1-C255-B242-AB02-3C039A22CC34}" dt="2021-01-04T11:26:25.668" v="4213" actId="14100"/>
          <ac:picMkLst>
            <pc:docMk/>
            <pc:sldMk cId="2704597048" sldId="285"/>
            <ac:picMk id="3" creationId="{0FD4763E-10FB-E344-9507-0187F3F32BA7}"/>
          </ac:picMkLst>
        </pc:picChg>
        <pc:picChg chg="add mod">
          <ac:chgData name="Laura Amy Daīnes" userId="4c6a6cecbfa8f699" providerId="LiveId" clId="{C4EC6BE1-C255-B242-AB02-3C039A22CC34}" dt="2021-01-04T11:26:18.460" v="4210" actId="1076"/>
          <ac:picMkLst>
            <pc:docMk/>
            <pc:sldMk cId="2704597048" sldId="285"/>
            <ac:picMk id="5" creationId="{339ACBCF-3546-644E-936E-8099EECD4067}"/>
          </ac:picMkLst>
        </pc:picChg>
        <pc:picChg chg="del">
          <ac:chgData name="Laura Amy Daīnes" userId="4c6a6cecbfa8f699" providerId="LiveId" clId="{C4EC6BE1-C255-B242-AB02-3C039A22CC34}" dt="2021-01-04T11:25:55.804" v="4194" actId="478"/>
          <ac:picMkLst>
            <pc:docMk/>
            <pc:sldMk cId="2704597048" sldId="285"/>
            <ac:picMk id="11" creationId="{7B93D028-177A-A247-951D-EC564DEBE8F8}"/>
          </ac:picMkLst>
        </pc:picChg>
        <pc:picChg chg="del">
          <ac:chgData name="Laura Amy Daīnes" userId="4c6a6cecbfa8f699" providerId="LiveId" clId="{C4EC6BE1-C255-B242-AB02-3C039A22CC34}" dt="2021-01-04T11:25:56.912" v="4195" actId="478"/>
          <ac:picMkLst>
            <pc:docMk/>
            <pc:sldMk cId="2704597048" sldId="285"/>
            <ac:picMk id="13" creationId="{17CDDFFD-9271-7343-BD07-9A06131BB02B}"/>
          </ac:picMkLst>
        </pc:picChg>
      </pc:sldChg>
      <pc:sldChg chg="delSp modSp add del mod setBg delDesignElem">
        <pc:chgData name="Laura Amy Daīnes" userId="4c6a6cecbfa8f699" providerId="LiveId" clId="{C4EC6BE1-C255-B242-AB02-3C039A22CC34}" dt="2021-01-12T10:06:22.236" v="8877" actId="2696"/>
        <pc:sldMkLst>
          <pc:docMk/>
          <pc:sldMk cId="1565256067" sldId="286"/>
        </pc:sldMkLst>
        <pc:spChg chg="mod">
          <ac:chgData name="Laura Amy Daīnes" userId="4c6a6cecbfa8f699" providerId="LiveId" clId="{C4EC6BE1-C255-B242-AB02-3C039A22CC34}" dt="2021-01-12T10:05:37.023" v="8851" actId="20577"/>
          <ac:spMkLst>
            <pc:docMk/>
            <pc:sldMk cId="1565256067" sldId="286"/>
            <ac:spMk id="4" creationId="{CB0BB019-E3E5-CE40-83EA-91C3A1D18B31}"/>
          </ac:spMkLst>
        </pc:spChg>
        <pc:spChg chg="mod">
          <ac:chgData name="Laura Amy Daīnes" userId="4c6a6cecbfa8f699" providerId="LiveId" clId="{C4EC6BE1-C255-B242-AB02-3C039A22CC34}" dt="2021-01-11T14:38:59.298" v="6694" actId="20577"/>
          <ac:spMkLst>
            <pc:docMk/>
            <pc:sldMk cId="1565256067" sldId="286"/>
            <ac:spMk id="5" creationId="{95062B3D-0421-C74F-8D90-DFD9D688E0D3}"/>
          </ac:spMkLst>
        </pc:spChg>
        <pc:spChg chg="del">
          <ac:chgData name="Laura Amy Daīnes" userId="4c6a6cecbfa8f699" providerId="LiveId" clId="{C4EC6BE1-C255-B242-AB02-3C039A22CC34}" dt="2021-01-04T11:49:21.854" v="4719"/>
          <ac:spMkLst>
            <pc:docMk/>
            <pc:sldMk cId="1565256067" sldId="286"/>
            <ac:spMk id="21" creationId="{4E7CA534-C00D-4395-B324-C66C955E5310}"/>
          </ac:spMkLst>
        </pc:spChg>
        <pc:spChg chg="del">
          <ac:chgData name="Laura Amy Daīnes" userId="4c6a6cecbfa8f699" providerId="LiveId" clId="{C4EC6BE1-C255-B242-AB02-3C039A22CC34}" dt="2021-01-04T11:49:21.854" v="4719"/>
          <ac:spMkLst>
            <pc:docMk/>
            <pc:sldMk cId="1565256067" sldId="286"/>
            <ac:spMk id="23" creationId="{324E43EB-867C-4B35-9A5C-E435157C7297}"/>
          </ac:spMkLst>
        </pc:spChg>
        <pc:grpChg chg="del">
          <ac:chgData name="Laura Amy Daīnes" userId="4c6a6cecbfa8f699" providerId="LiveId" clId="{C4EC6BE1-C255-B242-AB02-3C039A22CC34}" dt="2021-01-04T11:49:21.854" v="4719"/>
          <ac:grpSpMkLst>
            <pc:docMk/>
            <pc:sldMk cId="1565256067" sldId="286"/>
            <ac:grpSpMk id="10" creationId="{65779281-7937-47A5-9678-B6FDAD972AD3}"/>
          </ac:grpSpMkLst>
        </pc:grpChg>
        <pc:grpChg chg="del">
          <ac:chgData name="Laura Amy Daīnes" userId="4c6a6cecbfa8f699" providerId="LiveId" clId="{C4EC6BE1-C255-B242-AB02-3C039A22CC34}" dt="2021-01-04T11:49:21.854" v="4719"/>
          <ac:grpSpMkLst>
            <pc:docMk/>
            <pc:sldMk cId="1565256067" sldId="286"/>
            <ac:grpSpMk id="25" creationId="{01B1A260-8A72-4E08-82CC-DB3DB0A49F35}"/>
          </ac:grpSpMkLst>
        </pc:grpChg>
      </pc:sldChg>
      <pc:sldChg chg="addSp delSp modSp add del mod setBg delDesignElem">
        <pc:chgData name="Laura Amy Daīnes" userId="4c6a6cecbfa8f699" providerId="LiveId" clId="{C4EC6BE1-C255-B242-AB02-3C039A22CC34}" dt="2021-01-12T09:50:54.161" v="8647" actId="2696"/>
        <pc:sldMkLst>
          <pc:docMk/>
          <pc:sldMk cId="3537211770" sldId="287"/>
        </pc:sldMkLst>
        <pc:spChg chg="mod">
          <ac:chgData name="Laura Amy Daīnes" userId="4c6a6cecbfa8f699" providerId="LiveId" clId="{C4EC6BE1-C255-B242-AB02-3C039A22CC34}" dt="2021-01-11T14:48:57.938" v="7181"/>
          <ac:spMkLst>
            <pc:docMk/>
            <pc:sldMk cId="3537211770" sldId="287"/>
            <ac:spMk id="4" creationId="{CB0BB019-E3E5-CE40-83EA-91C3A1D18B31}"/>
          </ac:spMkLst>
        </pc:spChg>
        <pc:spChg chg="add del">
          <ac:chgData name="Laura Amy Daīnes" userId="4c6a6cecbfa8f699" providerId="LiveId" clId="{C4EC6BE1-C255-B242-AB02-3C039A22CC34}" dt="2021-01-04T14:17:45.030" v="5050" actId="26606"/>
          <ac:spMkLst>
            <pc:docMk/>
            <pc:sldMk cId="3537211770" sldId="287"/>
            <ac:spMk id="18" creationId="{5669AB50-4CAD-4D10-A09A-A0C01AF9E6F6}"/>
          </ac:spMkLst>
        </pc:spChg>
        <pc:spChg chg="add">
          <ac:chgData name="Laura Amy Daīnes" userId="4c6a6cecbfa8f699" providerId="LiveId" clId="{C4EC6BE1-C255-B242-AB02-3C039A22CC34}" dt="2021-01-04T14:17:45.030" v="5050" actId="26606"/>
          <ac:spMkLst>
            <pc:docMk/>
            <pc:sldMk cId="3537211770" sldId="287"/>
            <ac:spMk id="37" creationId="{5669AB50-4CAD-4D10-A09A-A0C01AF9E6F6}"/>
          </ac:spMkLst>
        </pc:spChg>
        <pc:spChg chg="del">
          <ac:chgData name="Laura Amy Daīnes" userId="4c6a6cecbfa8f699" providerId="LiveId" clId="{C4EC6BE1-C255-B242-AB02-3C039A22CC34}" dt="2021-01-04T14:16:48.729" v="5006"/>
          <ac:spMkLst>
            <pc:docMk/>
            <pc:sldMk cId="3537211770" sldId="287"/>
            <ac:spMk id="68" creationId="{5669AB50-4CAD-4D10-A09A-A0C01AF9E6F6}"/>
          </ac:spMkLst>
        </pc:spChg>
        <pc:grpChg chg="add del">
          <ac:chgData name="Laura Amy Daīnes" userId="4c6a6cecbfa8f699" providerId="LiveId" clId="{C4EC6BE1-C255-B242-AB02-3C039A22CC34}" dt="2021-01-04T14:17:45.030" v="5050" actId="26606"/>
          <ac:grpSpMkLst>
            <pc:docMk/>
            <pc:sldMk cId="3537211770" sldId="287"/>
            <ac:grpSpMk id="9" creationId="{5A992EA8-A2AE-480C-BFF9-7B134643975C}"/>
          </ac:grpSpMkLst>
        </pc:grpChg>
        <pc:grpChg chg="add del">
          <ac:chgData name="Laura Amy Daīnes" userId="4c6a6cecbfa8f699" providerId="LiveId" clId="{C4EC6BE1-C255-B242-AB02-3C039A22CC34}" dt="2021-01-04T14:17:45.030" v="5050" actId="26606"/>
          <ac:grpSpMkLst>
            <pc:docMk/>
            <pc:sldMk cId="3537211770" sldId="287"/>
            <ac:grpSpMk id="20" creationId="{68B27BBA-AE99-4D00-A26E-0B49DA4B37AC}"/>
          </ac:grpSpMkLst>
        </pc:grpChg>
        <pc:grpChg chg="add">
          <ac:chgData name="Laura Amy Daīnes" userId="4c6a6cecbfa8f699" providerId="LiveId" clId="{C4EC6BE1-C255-B242-AB02-3C039A22CC34}" dt="2021-01-04T14:17:45.030" v="5050" actId="26606"/>
          <ac:grpSpMkLst>
            <pc:docMk/>
            <pc:sldMk cId="3537211770" sldId="287"/>
            <ac:grpSpMk id="28" creationId="{5A992EA8-A2AE-480C-BFF9-7B134643975C}"/>
          </ac:grpSpMkLst>
        </pc:grpChg>
        <pc:grpChg chg="add">
          <ac:chgData name="Laura Amy Daīnes" userId="4c6a6cecbfa8f699" providerId="LiveId" clId="{C4EC6BE1-C255-B242-AB02-3C039A22CC34}" dt="2021-01-04T14:17:45.030" v="5050" actId="26606"/>
          <ac:grpSpMkLst>
            <pc:docMk/>
            <pc:sldMk cId="3537211770" sldId="287"/>
            <ac:grpSpMk id="39" creationId="{68B27BBA-AE99-4D00-A26E-0B49DA4B37AC}"/>
          </ac:grpSpMkLst>
        </pc:grpChg>
        <pc:grpChg chg="del">
          <ac:chgData name="Laura Amy Daīnes" userId="4c6a6cecbfa8f699" providerId="LiveId" clId="{C4EC6BE1-C255-B242-AB02-3C039A22CC34}" dt="2021-01-04T14:16:48.729" v="5006"/>
          <ac:grpSpMkLst>
            <pc:docMk/>
            <pc:sldMk cId="3537211770" sldId="287"/>
            <ac:grpSpMk id="59" creationId="{5A992EA8-A2AE-480C-BFF9-7B134643975C}"/>
          </ac:grpSpMkLst>
        </pc:grpChg>
        <pc:grpChg chg="del">
          <ac:chgData name="Laura Amy Daīnes" userId="4c6a6cecbfa8f699" providerId="LiveId" clId="{C4EC6BE1-C255-B242-AB02-3C039A22CC34}" dt="2021-01-04T14:16:48.729" v="5006"/>
          <ac:grpSpMkLst>
            <pc:docMk/>
            <pc:sldMk cId="3537211770" sldId="287"/>
            <ac:grpSpMk id="70" creationId="{68B27BBA-AE99-4D00-A26E-0B49DA4B37AC}"/>
          </ac:grpSpMkLst>
        </pc:grpChg>
        <pc:picChg chg="add del mod">
          <ac:chgData name="Laura Amy Daīnes" userId="4c6a6cecbfa8f699" providerId="LiveId" clId="{C4EC6BE1-C255-B242-AB02-3C039A22CC34}" dt="2021-01-07T14:02:38.948" v="5476" actId="478"/>
          <ac:picMkLst>
            <pc:docMk/>
            <pc:sldMk cId="3537211770" sldId="287"/>
            <ac:picMk id="3" creationId="{145D47E3-3745-7749-A54D-C51A4E64946B}"/>
          </ac:picMkLst>
        </pc:picChg>
        <pc:picChg chg="add del mod">
          <ac:chgData name="Laura Amy Daīnes" userId="4c6a6cecbfa8f699" providerId="LiveId" clId="{C4EC6BE1-C255-B242-AB02-3C039A22CC34}" dt="2021-01-09T14:20:58.434" v="6017" actId="478"/>
          <ac:picMkLst>
            <pc:docMk/>
            <pc:sldMk cId="3537211770" sldId="287"/>
            <ac:picMk id="3" creationId="{2469CF0A-EC11-F74E-A04A-D8C9ED33A11F}"/>
          </ac:picMkLst>
        </pc:picChg>
        <pc:picChg chg="add mod">
          <ac:chgData name="Laura Amy Daīnes" userId="4c6a6cecbfa8f699" providerId="LiveId" clId="{C4EC6BE1-C255-B242-AB02-3C039A22CC34}" dt="2021-01-09T14:21:38.146" v="6023" actId="1076"/>
          <ac:picMkLst>
            <pc:docMk/>
            <pc:sldMk cId="3537211770" sldId="287"/>
            <ac:picMk id="6" creationId="{33359AF2-9844-234F-B6C4-EFBA81370100}"/>
          </ac:picMkLst>
        </pc:picChg>
        <pc:picChg chg="del">
          <ac:chgData name="Laura Amy Daīnes" userId="4c6a6cecbfa8f699" providerId="LiveId" clId="{C4EC6BE1-C255-B242-AB02-3C039A22CC34}" dt="2021-01-04T14:16:50.785" v="5007" actId="478"/>
          <ac:picMkLst>
            <pc:docMk/>
            <pc:sldMk cId="3537211770" sldId="287"/>
            <ac:picMk id="19" creationId="{A8C962B1-EF86-AD44-A3E6-4FFCD2F50085}"/>
          </ac:picMkLst>
        </pc:picChg>
      </pc:sldChg>
      <pc:sldChg chg="addSp delSp modSp add mod modClrScheme delDesignElem chgLayout">
        <pc:chgData name="Laura Amy Daīnes" userId="4c6a6cecbfa8f699" providerId="LiveId" clId="{C4EC6BE1-C255-B242-AB02-3C039A22CC34}" dt="2021-01-13T10:24:48.233" v="14120" actId="20577"/>
        <pc:sldMkLst>
          <pc:docMk/>
          <pc:sldMk cId="2608351201" sldId="288"/>
        </pc:sldMkLst>
        <pc:spChg chg="mod ord">
          <ac:chgData name="Laura Amy Daīnes" userId="4c6a6cecbfa8f699" providerId="LiveId" clId="{C4EC6BE1-C255-B242-AB02-3C039A22CC34}" dt="2021-01-13T10:24:48.233" v="14120" actId="20577"/>
          <ac:spMkLst>
            <pc:docMk/>
            <pc:sldMk cId="2608351201" sldId="288"/>
            <ac:spMk id="4" creationId="{CB0BB019-E3E5-CE40-83EA-91C3A1D18B31}"/>
          </ac:spMkLst>
        </pc:spChg>
        <pc:spChg chg="del mod">
          <ac:chgData name="Laura Amy Daīnes" userId="4c6a6cecbfa8f699" providerId="LiveId" clId="{C4EC6BE1-C255-B242-AB02-3C039A22CC34}" dt="2021-01-06T11:14:45.212" v="5140"/>
          <ac:spMkLst>
            <pc:docMk/>
            <pc:sldMk cId="2608351201" sldId="288"/>
            <ac:spMk id="5" creationId="{95062B3D-0421-C74F-8D90-DFD9D688E0D3}"/>
          </ac:spMkLst>
        </pc:spChg>
        <pc:spChg chg="del">
          <ac:chgData name="Laura Amy Daīnes" userId="4c6a6cecbfa8f699" providerId="LiveId" clId="{C4EC6BE1-C255-B242-AB02-3C039A22CC34}" dt="2021-01-06T11:15:12.675" v="5144" actId="700"/>
          <ac:spMkLst>
            <pc:docMk/>
            <pc:sldMk cId="2608351201" sldId="288"/>
            <ac:spMk id="21" creationId="{4E7CA534-C00D-4395-B324-C66C955E5310}"/>
          </ac:spMkLst>
        </pc:spChg>
        <pc:spChg chg="del">
          <ac:chgData name="Laura Amy Daīnes" userId="4c6a6cecbfa8f699" providerId="LiveId" clId="{C4EC6BE1-C255-B242-AB02-3C039A22CC34}" dt="2021-01-06T11:15:12.675" v="5144" actId="700"/>
          <ac:spMkLst>
            <pc:docMk/>
            <pc:sldMk cId="2608351201" sldId="288"/>
            <ac:spMk id="23" creationId="{324E43EB-867C-4B35-9A5C-E435157C7297}"/>
          </ac:spMkLst>
        </pc:spChg>
        <pc:spChg chg="add">
          <ac:chgData name="Laura Amy Daīnes" userId="4c6a6cecbfa8f699" providerId="LiveId" clId="{C4EC6BE1-C255-B242-AB02-3C039A22CC34}" dt="2021-01-06T11:15:19.384" v="5147" actId="26606"/>
          <ac:spMkLst>
            <pc:docMk/>
            <pc:sldMk cId="2608351201" sldId="288"/>
            <ac:spMk id="39" creationId="{5669AB50-4CAD-4D10-A09A-A0C01AF9E6F6}"/>
          </ac:spMkLst>
        </pc:spChg>
        <pc:grpChg chg="add">
          <ac:chgData name="Laura Amy Daīnes" userId="4c6a6cecbfa8f699" providerId="LiveId" clId="{C4EC6BE1-C255-B242-AB02-3C039A22CC34}" dt="2021-01-06T11:15:19.384" v="5147" actId="26606"/>
          <ac:grpSpMkLst>
            <pc:docMk/>
            <pc:sldMk cId="2608351201" sldId="288"/>
            <ac:grpSpMk id="9" creationId="{5A992EA8-A2AE-480C-BFF9-7B134643975C}"/>
          </ac:grpSpMkLst>
        </pc:grpChg>
        <pc:grpChg chg="del">
          <ac:chgData name="Laura Amy Daīnes" userId="4c6a6cecbfa8f699" providerId="LiveId" clId="{C4EC6BE1-C255-B242-AB02-3C039A22CC34}" dt="2021-01-06T11:15:12.675" v="5144" actId="700"/>
          <ac:grpSpMkLst>
            <pc:docMk/>
            <pc:sldMk cId="2608351201" sldId="288"/>
            <ac:grpSpMk id="10" creationId="{65779281-7937-47A5-9678-B6FDAD972AD3}"/>
          </ac:grpSpMkLst>
        </pc:grpChg>
        <pc:grpChg chg="add">
          <ac:chgData name="Laura Amy Daīnes" userId="4c6a6cecbfa8f699" providerId="LiveId" clId="{C4EC6BE1-C255-B242-AB02-3C039A22CC34}" dt="2021-01-06T11:15:19.384" v="5147" actId="26606"/>
          <ac:grpSpMkLst>
            <pc:docMk/>
            <pc:sldMk cId="2608351201" sldId="288"/>
            <ac:grpSpMk id="20" creationId="{68B27BBA-AE99-4D00-A26E-0B49DA4B37AC}"/>
          </ac:grpSpMkLst>
        </pc:grpChg>
        <pc:grpChg chg="del">
          <ac:chgData name="Laura Amy Daīnes" userId="4c6a6cecbfa8f699" providerId="LiveId" clId="{C4EC6BE1-C255-B242-AB02-3C039A22CC34}" dt="2021-01-06T11:15:12.675" v="5144" actId="700"/>
          <ac:grpSpMkLst>
            <pc:docMk/>
            <pc:sldMk cId="2608351201" sldId="288"/>
            <ac:grpSpMk id="25" creationId="{01B1A260-8A72-4E08-82CC-DB3DB0A49F35}"/>
          </ac:grpSpMkLst>
        </pc:grpChg>
        <pc:picChg chg="add del mod ord">
          <ac:chgData name="Laura Amy Daīnes" userId="4c6a6cecbfa8f699" providerId="LiveId" clId="{C4EC6BE1-C255-B242-AB02-3C039A22CC34}" dt="2021-01-07T13:27:03.605" v="5297" actId="478"/>
          <ac:picMkLst>
            <pc:docMk/>
            <pc:sldMk cId="2608351201" sldId="288"/>
            <ac:picMk id="3" creationId="{48F3D3AB-4568-CE48-B6B0-A61235C56246}"/>
          </ac:picMkLst>
        </pc:picChg>
        <pc:picChg chg="add mod">
          <ac:chgData name="Laura Amy Daīnes" userId="4c6a6cecbfa8f699" providerId="LiveId" clId="{C4EC6BE1-C255-B242-AB02-3C039A22CC34}" dt="2021-01-07T15:17:55.243" v="5704" actId="1076"/>
          <ac:picMkLst>
            <pc:docMk/>
            <pc:sldMk cId="2608351201" sldId="288"/>
            <ac:picMk id="3" creationId="{A96A5D10-BD5F-2E46-86AA-BAA569A00E8A}"/>
          </ac:picMkLst>
        </pc:picChg>
      </pc:sldChg>
      <pc:sldChg chg="addSp delSp modSp add mod ord">
        <pc:chgData name="Laura Amy Daīnes" userId="4c6a6cecbfa8f699" providerId="LiveId" clId="{C4EC6BE1-C255-B242-AB02-3C039A22CC34}" dt="2021-01-13T10:45:11.578" v="14267" actId="1076"/>
        <pc:sldMkLst>
          <pc:docMk/>
          <pc:sldMk cId="2048208093" sldId="289"/>
        </pc:sldMkLst>
        <pc:spChg chg="add del mod">
          <ac:chgData name="Laura Amy Daīnes" userId="4c6a6cecbfa8f699" providerId="LiveId" clId="{C4EC6BE1-C255-B242-AB02-3C039A22CC34}" dt="2021-01-13T06:17:00.656" v="11283"/>
          <ac:spMkLst>
            <pc:docMk/>
            <pc:sldMk cId="2048208093" sldId="289"/>
            <ac:spMk id="3" creationId="{2E9FA61F-40E4-1041-A7C2-3E3C255032DC}"/>
          </ac:spMkLst>
        </pc:spChg>
        <pc:spChg chg="mod">
          <ac:chgData name="Laura Amy Daīnes" userId="4c6a6cecbfa8f699" providerId="LiveId" clId="{C4EC6BE1-C255-B242-AB02-3C039A22CC34}" dt="2021-01-13T10:45:11.578" v="14267" actId="1076"/>
          <ac:spMkLst>
            <pc:docMk/>
            <pc:sldMk cId="2048208093" sldId="289"/>
            <ac:spMk id="4" creationId="{CB0BB019-E3E5-CE40-83EA-91C3A1D18B31}"/>
          </ac:spMkLst>
        </pc:spChg>
        <pc:spChg chg="add del mod">
          <ac:chgData name="Laura Amy Daīnes" userId="4c6a6cecbfa8f699" providerId="LiveId" clId="{C4EC6BE1-C255-B242-AB02-3C039A22CC34}" dt="2021-01-12T13:19:56.089" v="9300"/>
          <ac:spMkLst>
            <pc:docMk/>
            <pc:sldMk cId="2048208093" sldId="289"/>
            <ac:spMk id="5" creationId="{5AEF9E7B-ABC4-2F41-A304-3385BFDD2DA9}"/>
          </ac:spMkLst>
        </pc:spChg>
        <pc:spChg chg="del mod">
          <ac:chgData name="Laura Amy Daīnes" userId="4c6a6cecbfa8f699" providerId="LiveId" clId="{C4EC6BE1-C255-B242-AB02-3C039A22CC34}" dt="2021-01-07T13:42:22.301" v="5423"/>
          <ac:spMkLst>
            <pc:docMk/>
            <pc:sldMk cId="2048208093" sldId="289"/>
            <ac:spMk id="5" creationId="{95062B3D-0421-C74F-8D90-DFD9D688E0D3}"/>
          </ac:spMkLst>
        </pc:spChg>
        <pc:spChg chg="add del mod">
          <ac:chgData name="Laura Amy Daīnes" userId="4c6a6cecbfa8f699" providerId="LiveId" clId="{C4EC6BE1-C255-B242-AB02-3C039A22CC34}" dt="2021-01-12T13:36:22.314" v="9319"/>
          <ac:spMkLst>
            <pc:docMk/>
            <pc:sldMk cId="2048208093" sldId="289"/>
            <ac:spMk id="9" creationId="{19E76099-F5D5-6842-B2B5-BF3F7ECCFA73}"/>
          </ac:spMkLst>
        </pc:spChg>
        <pc:spChg chg="del">
          <ac:chgData name="Laura Amy Daīnes" userId="4c6a6cecbfa8f699" providerId="LiveId" clId="{C4EC6BE1-C255-B242-AB02-3C039A22CC34}" dt="2021-01-07T13:42:32.540" v="5426" actId="26606"/>
          <ac:spMkLst>
            <pc:docMk/>
            <pc:sldMk cId="2048208093" sldId="289"/>
            <ac:spMk id="21" creationId="{4E7CA534-C00D-4395-B324-C66C955E5310}"/>
          </ac:spMkLst>
        </pc:spChg>
        <pc:spChg chg="del">
          <ac:chgData name="Laura Amy Daīnes" userId="4c6a6cecbfa8f699" providerId="LiveId" clId="{C4EC6BE1-C255-B242-AB02-3C039A22CC34}" dt="2021-01-07T13:42:32.540" v="5426" actId="26606"/>
          <ac:spMkLst>
            <pc:docMk/>
            <pc:sldMk cId="2048208093" sldId="289"/>
            <ac:spMk id="23" creationId="{324E43EB-867C-4B35-9A5C-E435157C7297}"/>
          </ac:spMkLst>
        </pc:spChg>
        <pc:spChg chg="add">
          <ac:chgData name="Laura Amy Daīnes" userId="4c6a6cecbfa8f699" providerId="LiveId" clId="{C4EC6BE1-C255-B242-AB02-3C039A22CC34}" dt="2021-01-07T13:42:32.540" v="5426" actId="26606"/>
          <ac:spMkLst>
            <pc:docMk/>
            <pc:sldMk cId="2048208093" sldId="289"/>
            <ac:spMk id="49" creationId="{5669AB50-4CAD-4D10-A09A-A0C01AF9E6F6}"/>
          </ac:spMkLst>
        </pc:spChg>
        <pc:grpChg chg="del">
          <ac:chgData name="Laura Amy Daīnes" userId="4c6a6cecbfa8f699" providerId="LiveId" clId="{C4EC6BE1-C255-B242-AB02-3C039A22CC34}" dt="2021-01-07T13:42:32.540" v="5426" actId="26606"/>
          <ac:grpSpMkLst>
            <pc:docMk/>
            <pc:sldMk cId="2048208093" sldId="289"/>
            <ac:grpSpMk id="10" creationId="{65779281-7937-47A5-9678-B6FDAD972AD3}"/>
          </ac:grpSpMkLst>
        </pc:grpChg>
        <pc:grpChg chg="del">
          <ac:chgData name="Laura Amy Daīnes" userId="4c6a6cecbfa8f699" providerId="LiveId" clId="{C4EC6BE1-C255-B242-AB02-3C039A22CC34}" dt="2021-01-07T13:42:32.540" v="5426" actId="26606"/>
          <ac:grpSpMkLst>
            <pc:docMk/>
            <pc:sldMk cId="2048208093" sldId="289"/>
            <ac:grpSpMk id="25" creationId="{01B1A260-8A72-4E08-82CC-DB3DB0A49F35}"/>
          </ac:grpSpMkLst>
        </pc:grpChg>
        <pc:grpChg chg="add">
          <ac:chgData name="Laura Amy Daīnes" userId="4c6a6cecbfa8f699" providerId="LiveId" clId="{C4EC6BE1-C255-B242-AB02-3C039A22CC34}" dt="2021-01-07T13:42:32.540" v="5426" actId="26606"/>
          <ac:grpSpMkLst>
            <pc:docMk/>
            <pc:sldMk cId="2048208093" sldId="289"/>
            <ac:grpSpMk id="40" creationId="{5A992EA8-A2AE-480C-BFF9-7B134643975C}"/>
          </ac:grpSpMkLst>
        </pc:grpChg>
        <pc:grpChg chg="add">
          <ac:chgData name="Laura Amy Daīnes" userId="4c6a6cecbfa8f699" providerId="LiveId" clId="{C4EC6BE1-C255-B242-AB02-3C039A22CC34}" dt="2021-01-07T13:42:32.540" v="5426" actId="26606"/>
          <ac:grpSpMkLst>
            <pc:docMk/>
            <pc:sldMk cId="2048208093" sldId="289"/>
            <ac:grpSpMk id="51" creationId="{68B27BBA-AE99-4D00-A26E-0B49DA4B37AC}"/>
          </ac:grpSpMkLst>
        </pc:grpChg>
        <pc:picChg chg="add del mod">
          <ac:chgData name="Laura Amy Daīnes" userId="4c6a6cecbfa8f699" providerId="LiveId" clId="{C4EC6BE1-C255-B242-AB02-3C039A22CC34}" dt="2021-01-12T13:19:53.194" v="9299" actId="478"/>
          <ac:picMkLst>
            <pc:docMk/>
            <pc:sldMk cId="2048208093" sldId="289"/>
            <ac:picMk id="3" creationId="{C9138374-6460-C546-A580-05E4D9477270}"/>
          </ac:picMkLst>
        </pc:picChg>
        <pc:picChg chg="add mod">
          <ac:chgData name="Laura Amy Daīnes" userId="4c6a6cecbfa8f699" providerId="LiveId" clId="{C4EC6BE1-C255-B242-AB02-3C039A22CC34}" dt="2021-01-13T10:44:50.799" v="14264" actId="1076"/>
          <ac:picMkLst>
            <pc:docMk/>
            <pc:sldMk cId="2048208093" sldId="289"/>
            <ac:picMk id="6" creationId="{AF477E3F-B66D-F84A-8E71-9246BAB7B87D}"/>
          </ac:picMkLst>
        </pc:picChg>
        <pc:picChg chg="add del mod">
          <ac:chgData name="Laura Amy Daīnes" userId="4c6a6cecbfa8f699" providerId="LiveId" clId="{C4EC6BE1-C255-B242-AB02-3C039A22CC34}" dt="2021-01-12T13:36:19.225" v="9318" actId="478"/>
          <ac:picMkLst>
            <pc:docMk/>
            <pc:sldMk cId="2048208093" sldId="289"/>
            <ac:picMk id="7" creationId="{D0D75753-DA1F-044E-B3C8-B457928F3D03}"/>
          </ac:picMkLst>
        </pc:picChg>
        <pc:picChg chg="add del mod">
          <ac:chgData name="Laura Amy Daīnes" userId="4c6a6cecbfa8f699" providerId="LiveId" clId="{C4EC6BE1-C255-B242-AB02-3C039A22CC34}" dt="2021-01-13T06:16:33.399" v="11282" actId="478"/>
          <ac:picMkLst>
            <pc:docMk/>
            <pc:sldMk cId="2048208093" sldId="289"/>
            <ac:picMk id="11" creationId="{74684FD3-A53C-2B4A-B1A1-0179251B0B9D}"/>
          </ac:picMkLst>
        </pc:picChg>
      </pc:sldChg>
      <pc:sldChg chg="addSp delSp modSp add mod ord delDesignElem chgLayout">
        <pc:chgData name="Laura Amy Daīnes" userId="4c6a6cecbfa8f699" providerId="LiveId" clId="{C4EC6BE1-C255-B242-AB02-3C039A22CC34}" dt="2021-01-15T09:08:38.912" v="15619" actId="313"/>
        <pc:sldMkLst>
          <pc:docMk/>
          <pc:sldMk cId="604130204" sldId="290"/>
        </pc:sldMkLst>
        <pc:spChg chg="mod ord">
          <ac:chgData name="Laura Amy Daīnes" userId="4c6a6cecbfa8f699" providerId="LiveId" clId="{C4EC6BE1-C255-B242-AB02-3C039A22CC34}" dt="2021-01-12T09:27:25.334" v="8429" actId="20577"/>
          <ac:spMkLst>
            <pc:docMk/>
            <pc:sldMk cId="604130204" sldId="290"/>
            <ac:spMk id="2" creationId="{272953A2-2C1E-3D4C-B9F0-F69F47FD72B8}"/>
          </ac:spMkLst>
        </pc:spChg>
        <pc:spChg chg="mod ord">
          <ac:chgData name="Laura Amy Daīnes" userId="4c6a6cecbfa8f699" providerId="LiveId" clId="{C4EC6BE1-C255-B242-AB02-3C039A22CC34}" dt="2021-01-15T09:08:38.912" v="15619" actId="313"/>
          <ac:spMkLst>
            <pc:docMk/>
            <pc:sldMk cId="604130204" sldId="290"/>
            <ac:spMk id="3" creationId="{75D75DC3-BEFF-5443-B496-4C308703D1DF}"/>
          </ac:spMkLst>
        </pc:spChg>
        <pc:spChg chg="add del mod ord">
          <ac:chgData name="Laura Amy Daīnes" userId="4c6a6cecbfa8f699" providerId="LiveId" clId="{C4EC6BE1-C255-B242-AB02-3C039A22CC34}" dt="2021-01-12T09:26:32.751" v="8421" actId="478"/>
          <ac:spMkLst>
            <pc:docMk/>
            <pc:sldMk cId="604130204" sldId="290"/>
            <ac:spMk id="4" creationId="{55071C32-F643-B843-8AE9-ADB9A757ED7D}"/>
          </ac:spMkLst>
        </pc:spChg>
        <pc:spChg chg="del">
          <ac:chgData name="Laura Amy Daīnes" userId="4c6a6cecbfa8f699" providerId="LiveId" clId="{C4EC6BE1-C255-B242-AB02-3C039A22CC34}" dt="2021-01-12T09:26:28.839" v="8419" actId="700"/>
          <ac:spMkLst>
            <pc:docMk/>
            <pc:sldMk cId="604130204" sldId="290"/>
            <ac:spMk id="19" creationId="{4E7CA534-C00D-4395-B324-C66C955E5310}"/>
          </ac:spMkLst>
        </pc:spChg>
        <pc:spChg chg="del">
          <ac:chgData name="Laura Amy Daīnes" userId="4c6a6cecbfa8f699" providerId="LiveId" clId="{C4EC6BE1-C255-B242-AB02-3C039A22CC34}" dt="2021-01-12T09:26:28.839" v="8419" actId="700"/>
          <ac:spMkLst>
            <pc:docMk/>
            <pc:sldMk cId="604130204" sldId="290"/>
            <ac:spMk id="21" creationId="{324E43EB-867C-4B35-9A5C-E435157C7297}"/>
          </ac:spMkLst>
        </pc:spChg>
        <pc:grpChg chg="del">
          <ac:chgData name="Laura Amy Daīnes" userId="4c6a6cecbfa8f699" providerId="LiveId" clId="{C4EC6BE1-C255-B242-AB02-3C039A22CC34}" dt="2021-01-12T09:26:28.839" v="8419" actId="700"/>
          <ac:grpSpMkLst>
            <pc:docMk/>
            <pc:sldMk cId="604130204" sldId="290"/>
            <ac:grpSpMk id="8" creationId="{65779281-7937-47A5-9678-B6FDAD972AD3}"/>
          </ac:grpSpMkLst>
        </pc:grpChg>
        <pc:grpChg chg="del">
          <ac:chgData name="Laura Amy Daīnes" userId="4c6a6cecbfa8f699" providerId="LiveId" clId="{C4EC6BE1-C255-B242-AB02-3C039A22CC34}" dt="2021-01-12T09:26:28.839" v="8419" actId="700"/>
          <ac:grpSpMkLst>
            <pc:docMk/>
            <pc:sldMk cId="604130204" sldId="290"/>
            <ac:grpSpMk id="23" creationId="{01B1A260-8A72-4E08-82CC-DB3DB0A49F35}"/>
          </ac:grpSpMkLst>
        </pc:grpChg>
        <pc:graphicFrameChg chg="add del mod">
          <ac:chgData name="Laura Amy Daīnes" userId="4c6a6cecbfa8f699" providerId="LiveId" clId="{C4EC6BE1-C255-B242-AB02-3C039A22CC34}" dt="2021-01-07T13:22:47.825" v="5227"/>
          <ac:graphicFrameMkLst>
            <pc:docMk/>
            <pc:sldMk cId="604130204" sldId="290"/>
            <ac:graphicFrameMk id="4" creationId="{872DAFDA-80E3-804E-9E8C-71B72B7D74A3}"/>
          </ac:graphicFrameMkLst>
        </pc:graphicFrameChg>
      </pc:sldChg>
      <pc:sldChg chg="addSp modSp new mod">
        <pc:chgData name="Laura Amy Daīnes" userId="4c6a6cecbfa8f699" providerId="LiveId" clId="{C4EC6BE1-C255-B242-AB02-3C039A22CC34}" dt="2021-01-07T13:39:28.611" v="5420" actId="14100"/>
        <pc:sldMkLst>
          <pc:docMk/>
          <pc:sldMk cId="2635542338" sldId="291"/>
        </pc:sldMkLst>
        <pc:picChg chg="add mod">
          <ac:chgData name="Laura Amy Daīnes" userId="4c6a6cecbfa8f699" providerId="LiveId" clId="{C4EC6BE1-C255-B242-AB02-3C039A22CC34}" dt="2021-01-07T13:39:28.611" v="5420" actId="14100"/>
          <ac:picMkLst>
            <pc:docMk/>
            <pc:sldMk cId="2635542338" sldId="291"/>
            <ac:picMk id="2" creationId="{E2B2D9A6-2183-E245-A722-9BEB2E4B06DE}"/>
          </ac:picMkLst>
        </pc:picChg>
      </pc:sldChg>
      <pc:sldChg chg="modSp add del mod ord">
        <pc:chgData name="Laura Amy Daīnes" userId="4c6a6cecbfa8f699" providerId="LiveId" clId="{C4EC6BE1-C255-B242-AB02-3C039A22CC34}" dt="2021-01-12T09:38:39.890" v="8610" actId="2696"/>
        <pc:sldMkLst>
          <pc:docMk/>
          <pc:sldMk cId="662803961" sldId="292"/>
        </pc:sldMkLst>
        <pc:spChg chg="mod">
          <ac:chgData name="Laura Amy Daīnes" userId="4c6a6cecbfa8f699" providerId="LiveId" clId="{C4EC6BE1-C255-B242-AB02-3C039A22CC34}" dt="2021-01-11T14:44:12.638" v="6935" actId="20577"/>
          <ac:spMkLst>
            <pc:docMk/>
            <pc:sldMk cId="662803961" sldId="292"/>
            <ac:spMk id="2" creationId="{4F601716-8F26-2242-8C0C-8AB5888C4173}"/>
          </ac:spMkLst>
        </pc:spChg>
        <pc:spChg chg="mod">
          <ac:chgData name="Laura Amy Daīnes" userId="4c6a6cecbfa8f699" providerId="LiveId" clId="{C4EC6BE1-C255-B242-AB02-3C039A22CC34}" dt="2021-01-11T14:44:31.267" v="6936" actId="20577"/>
          <ac:spMkLst>
            <pc:docMk/>
            <pc:sldMk cId="662803961" sldId="292"/>
            <ac:spMk id="3" creationId="{9DFE1EF0-0772-4F45-83CD-39D29853FD78}"/>
          </ac:spMkLst>
        </pc:spChg>
      </pc:sldChg>
      <pc:sldChg chg="new del">
        <pc:chgData name="Laura Amy Daīnes" userId="4c6a6cecbfa8f699" providerId="LiveId" clId="{C4EC6BE1-C255-B242-AB02-3C039A22CC34}" dt="2021-01-07T13:50:46.577" v="5455" actId="2696"/>
        <pc:sldMkLst>
          <pc:docMk/>
          <pc:sldMk cId="2831562273" sldId="292"/>
        </pc:sldMkLst>
      </pc:sldChg>
      <pc:sldChg chg="addSp delSp modSp add mod">
        <pc:chgData name="Laura Amy Daīnes" userId="4c6a6cecbfa8f699" providerId="LiveId" clId="{C4EC6BE1-C255-B242-AB02-3C039A22CC34}" dt="2021-01-13T10:46:58.557" v="14284" actId="1076"/>
        <pc:sldMkLst>
          <pc:docMk/>
          <pc:sldMk cId="2300306767" sldId="293"/>
        </pc:sldMkLst>
        <pc:spChg chg="mod">
          <ac:chgData name="Laura Amy Daīnes" userId="4c6a6cecbfa8f699" providerId="LiveId" clId="{C4EC6BE1-C255-B242-AB02-3C039A22CC34}" dt="2021-01-13T10:46:55.851" v="14283" actId="20577"/>
          <ac:spMkLst>
            <pc:docMk/>
            <pc:sldMk cId="2300306767" sldId="293"/>
            <ac:spMk id="2" creationId="{4F601716-8F26-2242-8C0C-8AB5888C4173}"/>
          </ac:spMkLst>
        </pc:spChg>
        <pc:spChg chg="del mod">
          <ac:chgData name="Laura Amy Daīnes" userId="4c6a6cecbfa8f699" providerId="LiveId" clId="{C4EC6BE1-C255-B242-AB02-3C039A22CC34}" dt="2021-01-07T15:54:38.644" v="5707"/>
          <ac:spMkLst>
            <pc:docMk/>
            <pc:sldMk cId="2300306767" sldId="293"/>
            <ac:spMk id="3" creationId="{9DFE1EF0-0772-4F45-83CD-39D29853FD78}"/>
          </ac:spMkLst>
        </pc:spChg>
        <pc:spChg chg="del">
          <ac:chgData name="Laura Amy Daīnes" userId="4c6a6cecbfa8f699" providerId="LiveId" clId="{C4EC6BE1-C255-B242-AB02-3C039A22CC34}" dt="2021-01-07T15:54:56" v="5716" actId="26606"/>
          <ac:spMkLst>
            <pc:docMk/>
            <pc:sldMk cId="2300306767" sldId="293"/>
            <ac:spMk id="19" creationId="{4E7CA534-C00D-4395-B324-C66C955E5310}"/>
          </ac:spMkLst>
        </pc:spChg>
        <pc:spChg chg="del">
          <ac:chgData name="Laura Amy Daīnes" userId="4c6a6cecbfa8f699" providerId="LiveId" clId="{C4EC6BE1-C255-B242-AB02-3C039A22CC34}" dt="2021-01-07T15:54:56" v="5716" actId="26606"/>
          <ac:spMkLst>
            <pc:docMk/>
            <pc:sldMk cId="2300306767" sldId="293"/>
            <ac:spMk id="21" creationId="{324E43EB-867C-4B35-9A5C-E435157C7297}"/>
          </ac:spMkLst>
        </pc:spChg>
        <pc:spChg chg="add">
          <ac:chgData name="Laura Amy Daīnes" userId="4c6a6cecbfa8f699" providerId="LiveId" clId="{C4EC6BE1-C255-B242-AB02-3C039A22CC34}" dt="2021-01-07T15:54:56" v="5716" actId="26606"/>
          <ac:spMkLst>
            <pc:docMk/>
            <pc:sldMk cId="2300306767" sldId="293"/>
            <ac:spMk id="47" creationId="{5669AB50-4CAD-4D10-A09A-A0C01AF9E6F6}"/>
          </ac:spMkLst>
        </pc:spChg>
        <pc:grpChg chg="del">
          <ac:chgData name="Laura Amy Daīnes" userId="4c6a6cecbfa8f699" providerId="LiveId" clId="{C4EC6BE1-C255-B242-AB02-3C039A22CC34}" dt="2021-01-07T15:54:56" v="5716" actId="26606"/>
          <ac:grpSpMkLst>
            <pc:docMk/>
            <pc:sldMk cId="2300306767" sldId="293"/>
            <ac:grpSpMk id="8" creationId="{65779281-7937-47A5-9678-B6FDAD972AD3}"/>
          </ac:grpSpMkLst>
        </pc:grpChg>
        <pc:grpChg chg="del">
          <ac:chgData name="Laura Amy Daīnes" userId="4c6a6cecbfa8f699" providerId="LiveId" clId="{C4EC6BE1-C255-B242-AB02-3C039A22CC34}" dt="2021-01-07T15:54:56" v="5716" actId="26606"/>
          <ac:grpSpMkLst>
            <pc:docMk/>
            <pc:sldMk cId="2300306767" sldId="293"/>
            <ac:grpSpMk id="23" creationId="{01B1A260-8A72-4E08-82CC-DB3DB0A49F35}"/>
          </ac:grpSpMkLst>
        </pc:grpChg>
        <pc:grpChg chg="add">
          <ac:chgData name="Laura Amy Daīnes" userId="4c6a6cecbfa8f699" providerId="LiveId" clId="{C4EC6BE1-C255-B242-AB02-3C039A22CC34}" dt="2021-01-07T15:54:56" v="5716" actId="26606"/>
          <ac:grpSpMkLst>
            <pc:docMk/>
            <pc:sldMk cId="2300306767" sldId="293"/>
            <ac:grpSpMk id="38" creationId="{5A992EA8-A2AE-480C-BFF9-7B134643975C}"/>
          </ac:grpSpMkLst>
        </pc:grpChg>
        <pc:grpChg chg="add">
          <ac:chgData name="Laura Amy Daīnes" userId="4c6a6cecbfa8f699" providerId="LiveId" clId="{C4EC6BE1-C255-B242-AB02-3C039A22CC34}" dt="2021-01-07T15:54:56" v="5716" actId="26606"/>
          <ac:grpSpMkLst>
            <pc:docMk/>
            <pc:sldMk cId="2300306767" sldId="293"/>
            <ac:grpSpMk id="49" creationId="{68B27BBA-AE99-4D00-A26E-0B49DA4B37AC}"/>
          </ac:grpSpMkLst>
        </pc:grpChg>
        <pc:picChg chg="add mod">
          <ac:chgData name="Laura Amy Daīnes" userId="4c6a6cecbfa8f699" providerId="LiveId" clId="{C4EC6BE1-C255-B242-AB02-3C039A22CC34}" dt="2021-01-13T10:46:58.557" v="14284" actId="1076"/>
          <ac:picMkLst>
            <pc:docMk/>
            <pc:sldMk cId="2300306767" sldId="293"/>
            <ac:picMk id="5" creationId="{793A7FE1-2194-7E41-A34C-5DB478C5D3A2}"/>
          </ac:picMkLst>
        </pc:picChg>
      </pc:sldChg>
      <pc:sldChg chg="modSp add del mod">
        <pc:chgData name="Laura Amy Daīnes" userId="4c6a6cecbfa8f699" providerId="LiveId" clId="{C4EC6BE1-C255-B242-AB02-3C039A22CC34}" dt="2021-01-12T09:38:43.420" v="8611" actId="2696"/>
        <pc:sldMkLst>
          <pc:docMk/>
          <pc:sldMk cId="237785115" sldId="294"/>
        </pc:sldMkLst>
        <pc:spChg chg="mod">
          <ac:chgData name="Laura Amy Daīnes" userId="4c6a6cecbfa8f699" providerId="LiveId" clId="{C4EC6BE1-C255-B242-AB02-3C039A22CC34}" dt="2021-01-11T14:48:28.327" v="7178" actId="20577"/>
          <ac:spMkLst>
            <pc:docMk/>
            <pc:sldMk cId="237785115" sldId="294"/>
            <ac:spMk id="2" creationId="{4F601716-8F26-2242-8C0C-8AB5888C4173}"/>
          </ac:spMkLst>
        </pc:spChg>
        <pc:spChg chg="mod">
          <ac:chgData name="Laura Amy Daīnes" userId="4c6a6cecbfa8f699" providerId="LiveId" clId="{C4EC6BE1-C255-B242-AB02-3C039A22CC34}" dt="2021-01-11T14:48:43.737" v="7179" actId="20577"/>
          <ac:spMkLst>
            <pc:docMk/>
            <pc:sldMk cId="237785115" sldId="294"/>
            <ac:spMk id="3" creationId="{9DFE1EF0-0772-4F45-83CD-39D29853FD78}"/>
          </ac:spMkLst>
        </pc:spChg>
      </pc:sldChg>
      <pc:sldChg chg="addSp delSp modSp add mod">
        <pc:chgData name="Laura Amy Daīnes" userId="4c6a6cecbfa8f699" providerId="LiveId" clId="{C4EC6BE1-C255-B242-AB02-3C039A22CC34}" dt="2021-01-13T10:47:07.003" v="14287" actId="1076"/>
        <pc:sldMkLst>
          <pc:docMk/>
          <pc:sldMk cId="3052777251" sldId="295"/>
        </pc:sldMkLst>
        <pc:spChg chg="mod">
          <ac:chgData name="Laura Amy Daīnes" userId="4c6a6cecbfa8f699" providerId="LiveId" clId="{C4EC6BE1-C255-B242-AB02-3C039A22CC34}" dt="2021-01-13T10:47:07.003" v="14287" actId="1076"/>
          <ac:spMkLst>
            <pc:docMk/>
            <pc:sldMk cId="3052777251" sldId="295"/>
            <ac:spMk id="2" creationId="{4F601716-8F26-2242-8C0C-8AB5888C4173}"/>
          </ac:spMkLst>
        </pc:spChg>
        <pc:spChg chg="add del mod">
          <ac:chgData name="Laura Amy Daīnes" userId="4c6a6cecbfa8f699" providerId="LiveId" clId="{C4EC6BE1-C255-B242-AB02-3C039A22CC34}" dt="2021-01-07T15:54:48" v="5712"/>
          <ac:spMkLst>
            <pc:docMk/>
            <pc:sldMk cId="3052777251" sldId="295"/>
            <ac:spMk id="4" creationId="{170BCB1F-DA2E-5144-8A3A-7D1F8B0A6D41}"/>
          </ac:spMkLst>
        </pc:spChg>
        <pc:spChg chg="add del mod">
          <ac:chgData name="Laura Amy Daīnes" userId="4c6a6cecbfa8f699" providerId="LiveId" clId="{C4EC6BE1-C255-B242-AB02-3C039A22CC34}" dt="2021-01-09T09:16:35.001" v="5776"/>
          <ac:spMkLst>
            <pc:docMk/>
            <pc:sldMk cId="3052777251" sldId="295"/>
            <ac:spMk id="4" creationId="{53758465-B781-BD48-8E28-1A227BD58503}"/>
          </ac:spMkLst>
        </pc:spChg>
        <pc:spChg chg="del">
          <ac:chgData name="Laura Amy Daīnes" userId="4c6a6cecbfa8f699" providerId="LiveId" clId="{C4EC6BE1-C255-B242-AB02-3C039A22CC34}" dt="2021-01-07T15:54:52.353" v="5715" actId="26606"/>
          <ac:spMkLst>
            <pc:docMk/>
            <pc:sldMk cId="3052777251" sldId="295"/>
            <ac:spMk id="19" creationId="{4E7CA534-C00D-4395-B324-C66C955E5310}"/>
          </ac:spMkLst>
        </pc:spChg>
        <pc:spChg chg="del">
          <ac:chgData name="Laura Amy Daīnes" userId="4c6a6cecbfa8f699" providerId="LiveId" clId="{C4EC6BE1-C255-B242-AB02-3C039A22CC34}" dt="2021-01-07T15:54:52.353" v="5715" actId="26606"/>
          <ac:spMkLst>
            <pc:docMk/>
            <pc:sldMk cId="3052777251" sldId="295"/>
            <ac:spMk id="21" creationId="{324E43EB-867C-4B35-9A5C-E435157C7297}"/>
          </ac:spMkLst>
        </pc:spChg>
        <pc:spChg chg="add">
          <ac:chgData name="Laura Amy Daīnes" userId="4c6a6cecbfa8f699" providerId="LiveId" clId="{C4EC6BE1-C255-B242-AB02-3C039A22CC34}" dt="2021-01-07T15:54:52.353" v="5715" actId="26606"/>
          <ac:spMkLst>
            <pc:docMk/>
            <pc:sldMk cId="3052777251" sldId="295"/>
            <ac:spMk id="47" creationId="{5669AB50-4CAD-4D10-A09A-A0C01AF9E6F6}"/>
          </ac:spMkLst>
        </pc:spChg>
        <pc:grpChg chg="del">
          <ac:chgData name="Laura Amy Daīnes" userId="4c6a6cecbfa8f699" providerId="LiveId" clId="{C4EC6BE1-C255-B242-AB02-3C039A22CC34}" dt="2021-01-07T15:54:52.353" v="5715" actId="26606"/>
          <ac:grpSpMkLst>
            <pc:docMk/>
            <pc:sldMk cId="3052777251" sldId="295"/>
            <ac:grpSpMk id="8" creationId="{65779281-7937-47A5-9678-B6FDAD972AD3}"/>
          </ac:grpSpMkLst>
        </pc:grpChg>
        <pc:grpChg chg="del">
          <ac:chgData name="Laura Amy Daīnes" userId="4c6a6cecbfa8f699" providerId="LiveId" clId="{C4EC6BE1-C255-B242-AB02-3C039A22CC34}" dt="2021-01-07T15:54:52.353" v="5715" actId="26606"/>
          <ac:grpSpMkLst>
            <pc:docMk/>
            <pc:sldMk cId="3052777251" sldId="295"/>
            <ac:grpSpMk id="23" creationId="{01B1A260-8A72-4E08-82CC-DB3DB0A49F35}"/>
          </ac:grpSpMkLst>
        </pc:grpChg>
        <pc:grpChg chg="add">
          <ac:chgData name="Laura Amy Daīnes" userId="4c6a6cecbfa8f699" providerId="LiveId" clId="{C4EC6BE1-C255-B242-AB02-3C039A22CC34}" dt="2021-01-07T15:54:52.353" v="5715" actId="26606"/>
          <ac:grpSpMkLst>
            <pc:docMk/>
            <pc:sldMk cId="3052777251" sldId="295"/>
            <ac:grpSpMk id="38" creationId="{5A992EA8-A2AE-480C-BFF9-7B134643975C}"/>
          </ac:grpSpMkLst>
        </pc:grpChg>
        <pc:grpChg chg="add">
          <ac:chgData name="Laura Amy Daīnes" userId="4c6a6cecbfa8f699" providerId="LiveId" clId="{C4EC6BE1-C255-B242-AB02-3C039A22CC34}" dt="2021-01-07T15:54:52.353" v="5715" actId="26606"/>
          <ac:grpSpMkLst>
            <pc:docMk/>
            <pc:sldMk cId="3052777251" sldId="295"/>
            <ac:grpSpMk id="49" creationId="{68B27BBA-AE99-4D00-A26E-0B49DA4B37AC}"/>
          </ac:grpSpMkLst>
        </pc:grpChg>
        <pc:picChg chg="del">
          <ac:chgData name="Laura Amy Daīnes" userId="4c6a6cecbfa8f699" providerId="LiveId" clId="{C4EC6BE1-C255-B242-AB02-3C039A22CC34}" dt="2021-01-07T15:54:45.143" v="5711" actId="478"/>
          <ac:picMkLst>
            <pc:docMk/>
            <pc:sldMk cId="3052777251" sldId="295"/>
            <ac:picMk id="5" creationId="{793A7FE1-2194-7E41-A34C-5DB478C5D3A2}"/>
          </ac:picMkLst>
        </pc:picChg>
        <pc:picChg chg="add mod">
          <ac:chgData name="Laura Amy Daīnes" userId="4c6a6cecbfa8f699" providerId="LiveId" clId="{C4EC6BE1-C255-B242-AB02-3C039A22CC34}" dt="2021-01-13T10:47:03.045" v="14285" actId="1076"/>
          <ac:picMkLst>
            <pc:docMk/>
            <pc:sldMk cId="3052777251" sldId="295"/>
            <ac:picMk id="6" creationId="{675140B8-E86F-114D-B094-F2AE9D8E33D4}"/>
          </ac:picMkLst>
        </pc:picChg>
        <pc:picChg chg="add del mod">
          <ac:chgData name="Laura Amy Daīnes" userId="4c6a6cecbfa8f699" providerId="LiveId" clId="{C4EC6BE1-C255-B242-AB02-3C039A22CC34}" dt="2021-01-09T09:16:31.616" v="5775" actId="478"/>
          <ac:picMkLst>
            <pc:docMk/>
            <pc:sldMk cId="3052777251" sldId="295"/>
            <ac:picMk id="7" creationId="{C13A4090-26D4-6343-BD60-BA478CF870D8}"/>
          </ac:picMkLst>
        </pc:picChg>
      </pc:sldChg>
      <pc:sldChg chg="addSp delSp modSp add mod">
        <pc:chgData name="Laura Amy Daīnes" userId="4c6a6cecbfa8f699" providerId="LiveId" clId="{C4EC6BE1-C255-B242-AB02-3C039A22CC34}" dt="2021-01-13T10:48:58.206" v="14354" actId="20577"/>
        <pc:sldMkLst>
          <pc:docMk/>
          <pc:sldMk cId="2397574179" sldId="296"/>
        </pc:sldMkLst>
        <pc:spChg chg="del mod">
          <ac:chgData name="Laura Amy Daīnes" userId="4c6a6cecbfa8f699" providerId="LiveId" clId="{C4EC6BE1-C255-B242-AB02-3C039A22CC34}" dt="2021-01-09T09:45:37.252" v="5822" actId="478"/>
          <ac:spMkLst>
            <pc:docMk/>
            <pc:sldMk cId="2397574179" sldId="296"/>
            <ac:spMk id="2" creationId="{4F601716-8F26-2242-8C0C-8AB5888C4173}"/>
          </ac:spMkLst>
        </pc:spChg>
        <pc:spChg chg="del mod">
          <ac:chgData name="Laura Amy Daīnes" userId="4c6a6cecbfa8f699" providerId="LiveId" clId="{C4EC6BE1-C255-B242-AB02-3C039A22CC34}" dt="2021-01-09T09:43:47.635" v="5792"/>
          <ac:spMkLst>
            <pc:docMk/>
            <pc:sldMk cId="2397574179" sldId="296"/>
            <ac:spMk id="3" creationId="{9DFE1EF0-0772-4F45-83CD-39D29853FD78}"/>
          </ac:spMkLst>
        </pc:spChg>
        <pc:spChg chg="add del mod">
          <ac:chgData name="Laura Amy Daīnes" userId="4c6a6cecbfa8f699" providerId="LiveId" clId="{C4EC6BE1-C255-B242-AB02-3C039A22CC34}" dt="2021-01-09T09:45:55.055" v="5828" actId="478"/>
          <ac:spMkLst>
            <pc:docMk/>
            <pc:sldMk cId="2397574179" sldId="296"/>
            <ac:spMk id="7" creationId="{5AAB4914-8A20-5446-A177-F5B92A681C15}"/>
          </ac:spMkLst>
        </pc:spChg>
        <pc:spChg chg="add mod">
          <ac:chgData name="Laura Amy Daīnes" userId="4c6a6cecbfa8f699" providerId="LiveId" clId="{C4EC6BE1-C255-B242-AB02-3C039A22CC34}" dt="2021-01-13T10:48:58.206" v="14354" actId="20577"/>
          <ac:spMkLst>
            <pc:docMk/>
            <pc:sldMk cId="2397574179" sldId="296"/>
            <ac:spMk id="17" creationId="{9080A3C3-74A8-884F-9A73-AAE2A3DABFAE}"/>
          </ac:spMkLst>
        </pc:spChg>
        <pc:spChg chg="del">
          <ac:chgData name="Laura Amy Daīnes" userId="4c6a6cecbfa8f699" providerId="LiveId" clId="{C4EC6BE1-C255-B242-AB02-3C039A22CC34}" dt="2021-01-09T09:45:01.386" v="5815" actId="26606"/>
          <ac:spMkLst>
            <pc:docMk/>
            <pc:sldMk cId="2397574179" sldId="296"/>
            <ac:spMk id="19" creationId="{4E7CA534-C00D-4395-B324-C66C955E5310}"/>
          </ac:spMkLst>
        </pc:spChg>
        <pc:spChg chg="del">
          <ac:chgData name="Laura Amy Daīnes" userId="4c6a6cecbfa8f699" providerId="LiveId" clId="{C4EC6BE1-C255-B242-AB02-3C039A22CC34}" dt="2021-01-09T09:45:01.386" v="5815" actId="26606"/>
          <ac:spMkLst>
            <pc:docMk/>
            <pc:sldMk cId="2397574179" sldId="296"/>
            <ac:spMk id="21" creationId="{324E43EB-867C-4B35-9A5C-E435157C7297}"/>
          </ac:spMkLst>
        </pc:spChg>
        <pc:spChg chg="add del mod">
          <ac:chgData name="Laura Amy Daīnes" userId="4c6a6cecbfa8f699" providerId="LiveId" clId="{C4EC6BE1-C255-B242-AB02-3C039A22CC34}" dt="2021-01-13T10:48:38.729" v="14340" actId="478"/>
          <ac:spMkLst>
            <pc:docMk/>
            <pc:sldMk cId="2397574179" sldId="296"/>
            <ac:spMk id="46" creationId="{420BFB12-529A-CC41-B0AA-B741652B9F20}"/>
          </ac:spMkLst>
        </pc:spChg>
        <pc:spChg chg="add">
          <ac:chgData name="Laura Amy Daīnes" userId="4c6a6cecbfa8f699" providerId="LiveId" clId="{C4EC6BE1-C255-B242-AB02-3C039A22CC34}" dt="2021-01-09T09:45:01.386" v="5815" actId="26606"/>
          <ac:spMkLst>
            <pc:docMk/>
            <pc:sldMk cId="2397574179" sldId="296"/>
            <ac:spMk id="47" creationId="{5669AB50-4CAD-4D10-A09A-A0C01AF9E6F6}"/>
          </ac:spMkLst>
        </pc:spChg>
        <pc:grpChg chg="del">
          <ac:chgData name="Laura Amy Daīnes" userId="4c6a6cecbfa8f699" providerId="LiveId" clId="{C4EC6BE1-C255-B242-AB02-3C039A22CC34}" dt="2021-01-09T09:45:01.386" v="5815" actId="26606"/>
          <ac:grpSpMkLst>
            <pc:docMk/>
            <pc:sldMk cId="2397574179" sldId="296"/>
            <ac:grpSpMk id="8" creationId="{65779281-7937-47A5-9678-B6FDAD972AD3}"/>
          </ac:grpSpMkLst>
        </pc:grpChg>
        <pc:grpChg chg="del">
          <ac:chgData name="Laura Amy Daīnes" userId="4c6a6cecbfa8f699" providerId="LiveId" clId="{C4EC6BE1-C255-B242-AB02-3C039A22CC34}" dt="2021-01-09T09:45:01.386" v="5815" actId="26606"/>
          <ac:grpSpMkLst>
            <pc:docMk/>
            <pc:sldMk cId="2397574179" sldId="296"/>
            <ac:grpSpMk id="23" creationId="{01B1A260-8A72-4E08-82CC-DB3DB0A49F35}"/>
          </ac:grpSpMkLst>
        </pc:grpChg>
        <pc:grpChg chg="add">
          <ac:chgData name="Laura Amy Daīnes" userId="4c6a6cecbfa8f699" providerId="LiveId" clId="{C4EC6BE1-C255-B242-AB02-3C039A22CC34}" dt="2021-01-09T09:45:01.386" v="5815" actId="26606"/>
          <ac:grpSpMkLst>
            <pc:docMk/>
            <pc:sldMk cId="2397574179" sldId="296"/>
            <ac:grpSpMk id="38" creationId="{5A992EA8-A2AE-480C-BFF9-7B134643975C}"/>
          </ac:grpSpMkLst>
        </pc:grpChg>
        <pc:grpChg chg="add">
          <ac:chgData name="Laura Amy Daīnes" userId="4c6a6cecbfa8f699" providerId="LiveId" clId="{C4EC6BE1-C255-B242-AB02-3C039A22CC34}" dt="2021-01-09T09:45:01.386" v="5815" actId="26606"/>
          <ac:grpSpMkLst>
            <pc:docMk/>
            <pc:sldMk cId="2397574179" sldId="296"/>
            <ac:grpSpMk id="49" creationId="{68B27BBA-AE99-4D00-A26E-0B49DA4B37AC}"/>
          </ac:grpSpMkLst>
        </pc:grpChg>
        <pc:picChg chg="add mod">
          <ac:chgData name="Laura Amy Daīnes" userId="4c6a6cecbfa8f699" providerId="LiveId" clId="{C4EC6BE1-C255-B242-AB02-3C039A22CC34}" dt="2021-01-13T10:48:48.628" v="14345" actId="1076"/>
          <ac:picMkLst>
            <pc:docMk/>
            <pc:sldMk cId="2397574179" sldId="296"/>
            <ac:picMk id="5" creationId="{44DDDE0D-4A0F-5845-AD75-998B2BC2542B}"/>
          </ac:picMkLst>
        </pc:picChg>
      </pc:sldChg>
      <pc:sldChg chg="addSp delSp modSp add mod">
        <pc:chgData name="Laura Amy Daīnes" userId="4c6a6cecbfa8f699" providerId="LiveId" clId="{C4EC6BE1-C255-B242-AB02-3C039A22CC34}" dt="2021-01-13T10:49:17.872" v="14369" actId="20577"/>
        <pc:sldMkLst>
          <pc:docMk/>
          <pc:sldMk cId="641798674" sldId="297"/>
        </pc:sldMkLst>
        <pc:spChg chg="del mod">
          <ac:chgData name="Laura Amy Daīnes" userId="4c6a6cecbfa8f699" providerId="LiveId" clId="{C4EC6BE1-C255-B242-AB02-3C039A22CC34}" dt="2021-01-09T09:46:24.379" v="5830" actId="478"/>
          <ac:spMkLst>
            <pc:docMk/>
            <pc:sldMk cId="641798674" sldId="297"/>
            <ac:spMk id="2" creationId="{4F601716-8F26-2242-8C0C-8AB5888C4173}"/>
          </ac:spMkLst>
        </pc:spChg>
        <pc:spChg chg="del mod">
          <ac:chgData name="Laura Amy Daīnes" userId="4c6a6cecbfa8f699" providerId="LiveId" clId="{C4EC6BE1-C255-B242-AB02-3C039A22CC34}" dt="2021-01-09T09:43:52.979" v="5795"/>
          <ac:spMkLst>
            <pc:docMk/>
            <pc:sldMk cId="641798674" sldId="297"/>
            <ac:spMk id="3" creationId="{9DFE1EF0-0772-4F45-83CD-39D29853FD78}"/>
          </ac:spMkLst>
        </pc:spChg>
        <pc:spChg chg="add del mod">
          <ac:chgData name="Laura Amy Daīnes" userId="4c6a6cecbfa8f699" providerId="LiveId" clId="{C4EC6BE1-C255-B242-AB02-3C039A22CC34}" dt="2021-01-10T11:31:23.742" v="6289" actId="478"/>
          <ac:spMkLst>
            <pc:docMk/>
            <pc:sldMk cId="641798674" sldId="297"/>
            <ac:spMk id="7" creationId="{53649F81-7F4C-3446-BB0E-C1A85DAF37E2}"/>
          </ac:spMkLst>
        </pc:spChg>
        <pc:spChg chg="add mod">
          <ac:chgData name="Laura Amy Daīnes" userId="4c6a6cecbfa8f699" providerId="LiveId" clId="{C4EC6BE1-C255-B242-AB02-3C039A22CC34}" dt="2021-01-13T10:49:17.872" v="14369" actId="20577"/>
          <ac:spMkLst>
            <pc:docMk/>
            <pc:sldMk cId="641798674" sldId="297"/>
            <ac:spMk id="17" creationId="{559FEF98-13D8-1740-9C2F-571A6F19C315}"/>
          </ac:spMkLst>
        </pc:spChg>
        <pc:spChg chg="del">
          <ac:chgData name="Laura Amy Daīnes" userId="4c6a6cecbfa8f699" providerId="LiveId" clId="{C4EC6BE1-C255-B242-AB02-3C039A22CC34}" dt="2021-01-09T09:45:04.832" v="5816" actId="26606"/>
          <ac:spMkLst>
            <pc:docMk/>
            <pc:sldMk cId="641798674" sldId="297"/>
            <ac:spMk id="19" creationId="{4E7CA534-C00D-4395-B324-C66C955E5310}"/>
          </ac:spMkLst>
        </pc:spChg>
        <pc:spChg chg="del">
          <ac:chgData name="Laura Amy Daīnes" userId="4c6a6cecbfa8f699" providerId="LiveId" clId="{C4EC6BE1-C255-B242-AB02-3C039A22CC34}" dt="2021-01-09T09:45:04.832" v="5816" actId="26606"/>
          <ac:spMkLst>
            <pc:docMk/>
            <pc:sldMk cId="641798674" sldId="297"/>
            <ac:spMk id="21" creationId="{324E43EB-867C-4B35-9A5C-E435157C7297}"/>
          </ac:spMkLst>
        </pc:spChg>
        <pc:spChg chg="add del mod">
          <ac:chgData name="Laura Amy Daīnes" userId="4c6a6cecbfa8f699" providerId="LiveId" clId="{C4EC6BE1-C255-B242-AB02-3C039A22CC34}" dt="2021-01-13T10:49:12.816" v="14357" actId="478"/>
          <ac:spMkLst>
            <pc:docMk/>
            <pc:sldMk cId="641798674" sldId="297"/>
            <ac:spMk id="46" creationId="{42527005-99F2-C94D-BD00-03CF3E7E8C29}"/>
          </ac:spMkLst>
        </pc:spChg>
        <pc:spChg chg="add">
          <ac:chgData name="Laura Amy Daīnes" userId="4c6a6cecbfa8f699" providerId="LiveId" clId="{C4EC6BE1-C255-B242-AB02-3C039A22CC34}" dt="2021-01-09T09:45:04.832" v="5816" actId="26606"/>
          <ac:spMkLst>
            <pc:docMk/>
            <pc:sldMk cId="641798674" sldId="297"/>
            <ac:spMk id="47" creationId="{5669AB50-4CAD-4D10-A09A-A0C01AF9E6F6}"/>
          </ac:spMkLst>
        </pc:spChg>
        <pc:grpChg chg="del">
          <ac:chgData name="Laura Amy Daīnes" userId="4c6a6cecbfa8f699" providerId="LiveId" clId="{C4EC6BE1-C255-B242-AB02-3C039A22CC34}" dt="2021-01-09T09:45:04.832" v="5816" actId="26606"/>
          <ac:grpSpMkLst>
            <pc:docMk/>
            <pc:sldMk cId="641798674" sldId="297"/>
            <ac:grpSpMk id="8" creationId="{65779281-7937-47A5-9678-B6FDAD972AD3}"/>
          </ac:grpSpMkLst>
        </pc:grpChg>
        <pc:grpChg chg="del">
          <ac:chgData name="Laura Amy Daīnes" userId="4c6a6cecbfa8f699" providerId="LiveId" clId="{C4EC6BE1-C255-B242-AB02-3C039A22CC34}" dt="2021-01-09T09:45:04.832" v="5816" actId="26606"/>
          <ac:grpSpMkLst>
            <pc:docMk/>
            <pc:sldMk cId="641798674" sldId="297"/>
            <ac:grpSpMk id="23" creationId="{01B1A260-8A72-4E08-82CC-DB3DB0A49F35}"/>
          </ac:grpSpMkLst>
        </pc:grpChg>
        <pc:grpChg chg="add">
          <ac:chgData name="Laura Amy Daīnes" userId="4c6a6cecbfa8f699" providerId="LiveId" clId="{C4EC6BE1-C255-B242-AB02-3C039A22CC34}" dt="2021-01-09T09:45:04.832" v="5816" actId="26606"/>
          <ac:grpSpMkLst>
            <pc:docMk/>
            <pc:sldMk cId="641798674" sldId="297"/>
            <ac:grpSpMk id="38" creationId="{5A992EA8-A2AE-480C-BFF9-7B134643975C}"/>
          </ac:grpSpMkLst>
        </pc:grpChg>
        <pc:grpChg chg="add">
          <ac:chgData name="Laura Amy Daīnes" userId="4c6a6cecbfa8f699" providerId="LiveId" clId="{C4EC6BE1-C255-B242-AB02-3C039A22CC34}" dt="2021-01-09T09:45:04.832" v="5816" actId="26606"/>
          <ac:grpSpMkLst>
            <pc:docMk/>
            <pc:sldMk cId="641798674" sldId="297"/>
            <ac:grpSpMk id="49" creationId="{68B27BBA-AE99-4D00-A26E-0B49DA4B37AC}"/>
          </ac:grpSpMkLst>
        </pc:grpChg>
        <pc:picChg chg="add mod">
          <ac:chgData name="Laura Amy Daīnes" userId="4c6a6cecbfa8f699" providerId="LiveId" clId="{C4EC6BE1-C255-B242-AB02-3C039A22CC34}" dt="2021-01-13T10:49:09.966" v="14356" actId="14100"/>
          <ac:picMkLst>
            <pc:docMk/>
            <pc:sldMk cId="641798674" sldId="297"/>
            <ac:picMk id="5" creationId="{B7109D37-C204-D748-97DE-83C60A9E9A0D}"/>
          </ac:picMkLst>
        </pc:picChg>
      </pc:sldChg>
      <pc:sldChg chg="addSp delSp modSp add mod">
        <pc:chgData name="Laura Amy Daīnes" userId="4c6a6cecbfa8f699" providerId="LiveId" clId="{C4EC6BE1-C255-B242-AB02-3C039A22CC34}" dt="2021-01-13T10:49:32.806" v="14384" actId="20577"/>
        <pc:sldMkLst>
          <pc:docMk/>
          <pc:sldMk cId="1005607495" sldId="298"/>
        </pc:sldMkLst>
        <pc:spChg chg="del mod">
          <ac:chgData name="Laura Amy Daīnes" userId="4c6a6cecbfa8f699" providerId="LiveId" clId="{C4EC6BE1-C255-B242-AB02-3C039A22CC34}" dt="2021-01-09T09:46:29.274" v="5832" actId="478"/>
          <ac:spMkLst>
            <pc:docMk/>
            <pc:sldMk cId="1005607495" sldId="298"/>
            <ac:spMk id="2" creationId="{4F601716-8F26-2242-8C0C-8AB5888C4173}"/>
          </ac:spMkLst>
        </pc:spChg>
        <pc:spChg chg="del mod">
          <ac:chgData name="Laura Amy Daīnes" userId="4c6a6cecbfa8f699" providerId="LiveId" clId="{C4EC6BE1-C255-B242-AB02-3C039A22CC34}" dt="2021-01-09T09:43:57.843" v="5798"/>
          <ac:spMkLst>
            <pc:docMk/>
            <pc:sldMk cId="1005607495" sldId="298"/>
            <ac:spMk id="3" creationId="{9DFE1EF0-0772-4F45-83CD-39D29853FD78}"/>
          </ac:spMkLst>
        </pc:spChg>
        <pc:spChg chg="add del mod">
          <ac:chgData name="Laura Amy Daīnes" userId="4c6a6cecbfa8f699" providerId="LiveId" clId="{C4EC6BE1-C255-B242-AB02-3C039A22CC34}" dt="2021-01-10T11:31:26.473" v="6290" actId="478"/>
          <ac:spMkLst>
            <pc:docMk/>
            <pc:sldMk cId="1005607495" sldId="298"/>
            <ac:spMk id="7" creationId="{337FB715-2A1D-7A48-894D-94C9B51949A3}"/>
          </ac:spMkLst>
        </pc:spChg>
        <pc:spChg chg="add del mod">
          <ac:chgData name="Laura Amy Daīnes" userId="4c6a6cecbfa8f699" providerId="LiveId" clId="{C4EC6BE1-C255-B242-AB02-3C039A22CC34}" dt="2021-01-13T10:49:27.445" v="14372" actId="478"/>
          <ac:spMkLst>
            <pc:docMk/>
            <pc:sldMk cId="1005607495" sldId="298"/>
            <ac:spMk id="17" creationId="{88BC9CEE-5FBC-1348-A701-BD414A0D38CF}"/>
          </ac:spMkLst>
        </pc:spChg>
        <pc:spChg chg="add mod">
          <ac:chgData name="Laura Amy Daīnes" userId="4c6a6cecbfa8f699" providerId="LiveId" clId="{C4EC6BE1-C255-B242-AB02-3C039A22CC34}" dt="2021-01-13T10:49:32.806" v="14384" actId="20577"/>
          <ac:spMkLst>
            <pc:docMk/>
            <pc:sldMk cId="1005607495" sldId="298"/>
            <ac:spMk id="18" creationId="{5C9048E4-8A45-5445-8806-77AAA668AFF0}"/>
          </ac:spMkLst>
        </pc:spChg>
        <pc:spChg chg="del">
          <ac:chgData name="Laura Amy Daīnes" userId="4c6a6cecbfa8f699" providerId="LiveId" clId="{C4EC6BE1-C255-B242-AB02-3C039A22CC34}" dt="2021-01-09T09:45:07.786" v="5817" actId="26606"/>
          <ac:spMkLst>
            <pc:docMk/>
            <pc:sldMk cId="1005607495" sldId="298"/>
            <ac:spMk id="19" creationId="{4E7CA534-C00D-4395-B324-C66C955E5310}"/>
          </ac:spMkLst>
        </pc:spChg>
        <pc:spChg chg="del">
          <ac:chgData name="Laura Amy Daīnes" userId="4c6a6cecbfa8f699" providerId="LiveId" clId="{C4EC6BE1-C255-B242-AB02-3C039A22CC34}" dt="2021-01-09T09:45:07.786" v="5817" actId="26606"/>
          <ac:spMkLst>
            <pc:docMk/>
            <pc:sldMk cId="1005607495" sldId="298"/>
            <ac:spMk id="21" creationId="{324E43EB-867C-4B35-9A5C-E435157C7297}"/>
          </ac:spMkLst>
        </pc:spChg>
        <pc:spChg chg="add del mod">
          <ac:chgData name="Laura Amy Daīnes" userId="4c6a6cecbfa8f699" providerId="LiveId" clId="{C4EC6BE1-C255-B242-AB02-3C039A22CC34}" dt="2021-01-11T14:46:32.100" v="7052" actId="478"/>
          <ac:spMkLst>
            <pc:docMk/>
            <pc:sldMk cId="1005607495" sldId="298"/>
            <ac:spMk id="46" creationId="{321CD481-AD44-4C46-B8FC-13F957C8C77A}"/>
          </ac:spMkLst>
        </pc:spChg>
        <pc:spChg chg="add">
          <ac:chgData name="Laura Amy Daīnes" userId="4c6a6cecbfa8f699" providerId="LiveId" clId="{C4EC6BE1-C255-B242-AB02-3C039A22CC34}" dt="2021-01-09T09:45:07.786" v="5817" actId="26606"/>
          <ac:spMkLst>
            <pc:docMk/>
            <pc:sldMk cId="1005607495" sldId="298"/>
            <ac:spMk id="47" creationId="{5669AB50-4CAD-4D10-A09A-A0C01AF9E6F6}"/>
          </ac:spMkLst>
        </pc:spChg>
        <pc:grpChg chg="del">
          <ac:chgData name="Laura Amy Daīnes" userId="4c6a6cecbfa8f699" providerId="LiveId" clId="{C4EC6BE1-C255-B242-AB02-3C039A22CC34}" dt="2021-01-09T09:45:07.786" v="5817" actId="26606"/>
          <ac:grpSpMkLst>
            <pc:docMk/>
            <pc:sldMk cId="1005607495" sldId="298"/>
            <ac:grpSpMk id="8" creationId="{65779281-7937-47A5-9678-B6FDAD972AD3}"/>
          </ac:grpSpMkLst>
        </pc:grpChg>
        <pc:grpChg chg="del">
          <ac:chgData name="Laura Amy Daīnes" userId="4c6a6cecbfa8f699" providerId="LiveId" clId="{C4EC6BE1-C255-B242-AB02-3C039A22CC34}" dt="2021-01-09T09:45:07.786" v="5817" actId="26606"/>
          <ac:grpSpMkLst>
            <pc:docMk/>
            <pc:sldMk cId="1005607495" sldId="298"/>
            <ac:grpSpMk id="23" creationId="{01B1A260-8A72-4E08-82CC-DB3DB0A49F35}"/>
          </ac:grpSpMkLst>
        </pc:grpChg>
        <pc:grpChg chg="add">
          <ac:chgData name="Laura Amy Daīnes" userId="4c6a6cecbfa8f699" providerId="LiveId" clId="{C4EC6BE1-C255-B242-AB02-3C039A22CC34}" dt="2021-01-09T09:45:07.786" v="5817" actId="26606"/>
          <ac:grpSpMkLst>
            <pc:docMk/>
            <pc:sldMk cId="1005607495" sldId="298"/>
            <ac:grpSpMk id="38" creationId="{5A992EA8-A2AE-480C-BFF9-7B134643975C}"/>
          </ac:grpSpMkLst>
        </pc:grpChg>
        <pc:grpChg chg="add">
          <ac:chgData name="Laura Amy Daīnes" userId="4c6a6cecbfa8f699" providerId="LiveId" clId="{C4EC6BE1-C255-B242-AB02-3C039A22CC34}" dt="2021-01-09T09:45:07.786" v="5817" actId="26606"/>
          <ac:grpSpMkLst>
            <pc:docMk/>
            <pc:sldMk cId="1005607495" sldId="298"/>
            <ac:grpSpMk id="49" creationId="{68B27BBA-AE99-4D00-A26E-0B49DA4B37AC}"/>
          </ac:grpSpMkLst>
        </pc:grpChg>
        <pc:picChg chg="add mod">
          <ac:chgData name="Laura Amy Daīnes" userId="4c6a6cecbfa8f699" providerId="LiveId" clId="{C4EC6BE1-C255-B242-AB02-3C039A22CC34}" dt="2021-01-13T10:49:25.133" v="14371" actId="1076"/>
          <ac:picMkLst>
            <pc:docMk/>
            <pc:sldMk cId="1005607495" sldId="298"/>
            <ac:picMk id="5" creationId="{E25FF26A-5142-DD48-946C-4734E1BDA2BE}"/>
          </ac:picMkLst>
        </pc:picChg>
      </pc:sldChg>
      <pc:sldChg chg="addSp delSp modSp add mod ord">
        <pc:chgData name="Laura Amy Daīnes" userId="4c6a6cecbfa8f699" providerId="LiveId" clId="{C4EC6BE1-C255-B242-AB02-3C039A22CC34}" dt="2021-01-13T10:47:55.354" v="14298" actId="20577"/>
        <pc:sldMkLst>
          <pc:docMk/>
          <pc:sldMk cId="511442235" sldId="299"/>
        </pc:sldMkLst>
        <pc:spChg chg="del mod">
          <ac:chgData name="Laura Amy Daīnes" userId="4c6a6cecbfa8f699" providerId="LiveId" clId="{C4EC6BE1-C255-B242-AB02-3C039A22CC34}" dt="2021-01-09T09:46:34.859" v="5834" actId="478"/>
          <ac:spMkLst>
            <pc:docMk/>
            <pc:sldMk cId="511442235" sldId="299"/>
            <ac:spMk id="2" creationId="{4F601716-8F26-2242-8C0C-8AB5888C4173}"/>
          </ac:spMkLst>
        </pc:spChg>
        <pc:spChg chg="add del mod">
          <ac:chgData name="Laura Amy Daīnes" userId="4c6a6cecbfa8f699" providerId="LiveId" clId="{C4EC6BE1-C255-B242-AB02-3C039A22CC34}" dt="2021-01-12T18:17:33.467" v="10500"/>
          <ac:spMkLst>
            <pc:docMk/>
            <pc:sldMk cId="511442235" sldId="299"/>
            <ac:spMk id="3" creationId="{016833DE-7CC8-2749-9CC8-C7606A545872}"/>
          </ac:spMkLst>
        </pc:spChg>
        <pc:spChg chg="del">
          <ac:chgData name="Laura Amy Daīnes" userId="4c6a6cecbfa8f699" providerId="LiveId" clId="{C4EC6BE1-C255-B242-AB02-3C039A22CC34}" dt="2021-01-09T09:44:03.452" v="5801"/>
          <ac:spMkLst>
            <pc:docMk/>
            <pc:sldMk cId="511442235" sldId="299"/>
            <ac:spMk id="3" creationId="{9DFE1EF0-0772-4F45-83CD-39D29853FD78}"/>
          </ac:spMkLst>
        </pc:spChg>
        <pc:spChg chg="add del mod">
          <ac:chgData name="Laura Amy Daīnes" userId="4c6a6cecbfa8f699" providerId="LiveId" clId="{C4EC6BE1-C255-B242-AB02-3C039A22CC34}" dt="2021-01-09T09:46:39.887" v="5836" actId="478"/>
          <ac:spMkLst>
            <pc:docMk/>
            <pc:sldMk cId="511442235" sldId="299"/>
            <ac:spMk id="7" creationId="{DE85725F-0DAF-0645-AC63-54BF00A49017}"/>
          </ac:spMkLst>
        </pc:spChg>
        <pc:spChg chg="add mod">
          <ac:chgData name="Laura Amy Daīnes" userId="4c6a6cecbfa8f699" providerId="LiveId" clId="{C4EC6BE1-C255-B242-AB02-3C039A22CC34}" dt="2021-01-13T10:47:55.354" v="14298" actId="20577"/>
          <ac:spMkLst>
            <pc:docMk/>
            <pc:sldMk cId="511442235" sldId="299"/>
            <ac:spMk id="17" creationId="{3D087EE2-0A19-FE44-AFC6-3D003E346B07}"/>
          </ac:spMkLst>
        </pc:spChg>
        <pc:spChg chg="del">
          <ac:chgData name="Laura Amy Daīnes" userId="4c6a6cecbfa8f699" providerId="LiveId" clId="{C4EC6BE1-C255-B242-AB02-3C039A22CC34}" dt="2021-01-09T09:45:11.103" v="5818" actId="26606"/>
          <ac:spMkLst>
            <pc:docMk/>
            <pc:sldMk cId="511442235" sldId="299"/>
            <ac:spMk id="19" creationId="{4E7CA534-C00D-4395-B324-C66C955E5310}"/>
          </ac:spMkLst>
        </pc:spChg>
        <pc:spChg chg="del">
          <ac:chgData name="Laura Amy Daīnes" userId="4c6a6cecbfa8f699" providerId="LiveId" clId="{C4EC6BE1-C255-B242-AB02-3C039A22CC34}" dt="2021-01-09T09:45:11.103" v="5818" actId="26606"/>
          <ac:spMkLst>
            <pc:docMk/>
            <pc:sldMk cId="511442235" sldId="299"/>
            <ac:spMk id="21" creationId="{324E43EB-867C-4B35-9A5C-E435157C7297}"/>
          </ac:spMkLst>
        </pc:spChg>
        <pc:spChg chg="add del mod">
          <ac:chgData name="Laura Amy Daīnes" userId="4c6a6cecbfa8f699" providerId="LiveId" clId="{C4EC6BE1-C255-B242-AB02-3C039A22CC34}" dt="2021-01-11T14:46:49.756" v="7068" actId="478"/>
          <ac:spMkLst>
            <pc:docMk/>
            <pc:sldMk cId="511442235" sldId="299"/>
            <ac:spMk id="46" creationId="{AD36E797-7D29-4041-A407-FC14769AAFDA}"/>
          </ac:spMkLst>
        </pc:spChg>
        <pc:spChg chg="add">
          <ac:chgData name="Laura Amy Daīnes" userId="4c6a6cecbfa8f699" providerId="LiveId" clId="{C4EC6BE1-C255-B242-AB02-3C039A22CC34}" dt="2021-01-09T09:45:11.103" v="5818" actId="26606"/>
          <ac:spMkLst>
            <pc:docMk/>
            <pc:sldMk cId="511442235" sldId="299"/>
            <ac:spMk id="47" creationId="{5669AB50-4CAD-4D10-A09A-A0C01AF9E6F6}"/>
          </ac:spMkLst>
        </pc:spChg>
        <pc:grpChg chg="del">
          <ac:chgData name="Laura Amy Daīnes" userId="4c6a6cecbfa8f699" providerId="LiveId" clId="{C4EC6BE1-C255-B242-AB02-3C039A22CC34}" dt="2021-01-09T09:45:11.103" v="5818" actId="26606"/>
          <ac:grpSpMkLst>
            <pc:docMk/>
            <pc:sldMk cId="511442235" sldId="299"/>
            <ac:grpSpMk id="8" creationId="{65779281-7937-47A5-9678-B6FDAD972AD3}"/>
          </ac:grpSpMkLst>
        </pc:grpChg>
        <pc:grpChg chg="del">
          <ac:chgData name="Laura Amy Daīnes" userId="4c6a6cecbfa8f699" providerId="LiveId" clId="{C4EC6BE1-C255-B242-AB02-3C039A22CC34}" dt="2021-01-09T09:45:11.103" v="5818" actId="26606"/>
          <ac:grpSpMkLst>
            <pc:docMk/>
            <pc:sldMk cId="511442235" sldId="299"/>
            <ac:grpSpMk id="23" creationId="{01B1A260-8A72-4E08-82CC-DB3DB0A49F35}"/>
          </ac:grpSpMkLst>
        </pc:grpChg>
        <pc:grpChg chg="add">
          <ac:chgData name="Laura Amy Daīnes" userId="4c6a6cecbfa8f699" providerId="LiveId" clId="{C4EC6BE1-C255-B242-AB02-3C039A22CC34}" dt="2021-01-09T09:45:11.103" v="5818" actId="26606"/>
          <ac:grpSpMkLst>
            <pc:docMk/>
            <pc:sldMk cId="511442235" sldId="299"/>
            <ac:grpSpMk id="38" creationId="{5A992EA8-A2AE-480C-BFF9-7B134643975C}"/>
          </ac:grpSpMkLst>
        </pc:grpChg>
        <pc:grpChg chg="add">
          <ac:chgData name="Laura Amy Daīnes" userId="4c6a6cecbfa8f699" providerId="LiveId" clId="{C4EC6BE1-C255-B242-AB02-3C039A22CC34}" dt="2021-01-09T09:45:11.103" v="5818" actId="26606"/>
          <ac:grpSpMkLst>
            <pc:docMk/>
            <pc:sldMk cId="511442235" sldId="299"/>
            <ac:grpSpMk id="49" creationId="{68B27BBA-AE99-4D00-A26E-0B49DA4B37AC}"/>
          </ac:grpSpMkLst>
        </pc:grpChg>
        <pc:picChg chg="add del mod">
          <ac:chgData name="Laura Amy Daīnes" userId="4c6a6cecbfa8f699" providerId="LiveId" clId="{C4EC6BE1-C255-B242-AB02-3C039A22CC34}" dt="2021-01-12T18:16:22.247" v="10499" actId="478"/>
          <ac:picMkLst>
            <pc:docMk/>
            <pc:sldMk cId="511442235" sldId="299"/>
            <ac:picMk id="5" creationId="{3EC74B32-62C9-0D48-B5CF-3994F32A884B}"/>
          </ac:picMkLst>
        </pc:picChg>
        <pc:picChg chg="add mod">
          <ac:chgData name="Laura Amy Daīnes" userId="4c6a6cecbfa8f699" providerId="LiveId" clId="{C4EC6BE1-C255-B242-AB02-3C039A22CC34}" dt="2021-01-13T10:47:27.228" v="14291" actId="1076"/>
          <ac:picMkLst>
            <pc:docMk/>
            <pc:sldMk cId="511442235" sldId="299"/>
            <ac:picMk id="6" creationId="{DC2E0C5A-7FE3-9C45-A703-04E55E533EA4}"/>
          </ac:picMkLst>
        </pc:picChg>
      </pc:sldChg>
      <pc:sldChg chg="addSp delSp modSp add mod">
        <pc:chgData name="Laura Amy Daīnes" userId="4c6a6cecbfa8f699" providerId="LiveId" clId="{C4EC6BE1-C255-B242-AB02-3C039A22CC34}" dt="2021-01-13T10:50:18.408" v="14415" actId="1076"/>
        <pc:sldMkLst>
          <pc:docMk/>
          <pc:sldMk cId="3277420274" sldId="300"/>
        </pc:sldMkLst>
        <pc:spChg chg="del mod">
          <ac:chgData name="Laura Amy Daīnes" userId="4c6a6cecbfa8f699" providerId="LiveId" clId="{C4EC6BE1-C255-B242-AB02-3C039A22CC34}" dt="2021-01-09T09:46:44.360" v="5837" actId="478"/>
          <ac:spMkLst>
            <pc:docMk/>
            <pc:sldMk cId="3277420274" sldId="300"/>
            <ac:spMk id="2" creationId="{4F601716-8F26-2242-8C0C-8AB5888C4173}"/>
          </ac:spMkLst>
        </pc:spChg>
        <pc:spChg chg="del">
          <ac:chgData name="Laura Amy Daīnes" userId="4c6a6cecbfa8f699" providerId="LiveId" clId="{C4EC6BE1-C255-B242-AB02-3C039A22CC34}" dt="2021-01-09T09:44:15.708" v="5806"/>
          <ac:spMkLst>
            <pc:docMk/>
            <pc:sldMk cId="3277420274" sldId="300"/>
            <ac:spMk id="3" creationId="{9DFE1EF0-0772-4F45-83CD-39D29853FD78}"/>
          </ac:spMkLst>
        </pc:spChg>
        <pc:spChg chg="add del mod">
          <ac:chgData name="Laura Amy Daīnes" userId="4c6a6cecbfa8f699" providerId="LiveId" clId="{C4EC6BE1-C255-B242-AB02-3C039A22CC34}" dt="2021-01-09T09:46:48.831" v="5839" actId="478"/>
          <ac:spMkLst>
            <pc:docMk/>
            <pc:sldMk cId="3277420274" sldId="300"/>
            <ac:spMk id="7" creationId="{5A8731CB-F0FD-AC42-AD0C-A0F579B896C8}"/>
          </ac:spMkLst>
        </pc:spChg>
        <pc:spChg chg="add del mod">
          <ac:chgData name="Laura Amy Daīnes" userId="4c6a6cecbfa8f699" providerId="LiveId" clId="{C4EC6BE1-C255-B242-AB02-3C039A22CC34}" dt="2021-01-13T10:50:10.574" v="14399" actId="478"/>
          <ac:spMkLst>
            <pc:docMk/>
            <pc:sldMk cId="3277420274" sldId="300"/>
            <ac:spMk id="17" creationId="{16D54A66-103A-914F-A6D0-8320D89DE631}"/>
          </ac:spMkLst>
        </pc:spChg>
        <pc:spChg chg="add mod">
          <ac:chgData name="Laura Amy Daīnes" userId="4c6a6cecbfa8f699" providerId="LiveId" clId="{C4EC6BE1-C255-B242-AB02-3C039A22CC34}" dt="2021-01-13T10:50:15.862" v="14414" actId="20577"/>
          <ac:spMkLst>
            <pc:docMk/>
            <pc:sldMk cId="3277420274" sldId="300"/>
            <ac:spMk id="18" creationId="{14A4701C-5D2A-4348-8153-D9A9C1FEE3A5}"/>
          </ac:spMkLst>
        </pc:spChg>
        <pc:spChg chg="del">
          <ac:chgData name="Laura Amy Daīnes" userId="4c6a6cecbfa8f699" providerId="LiveId" clId="{C4EC6BE1-C255-B242-AB02-3C039A22CC34}" dt="2021-01-09T09:45:14.104" v="5819" actId="26606"/>
          <ac:spMkLst>
            <pc:docMk/>
            <pc:sldMk cId="3277420274" sldId="300"/>
            <ac:spMk id="19" creationId="{4E7CA534-C00D-4395-B324-C66C955E5310}"/>
          </ac:spMkLst>
        </pc:spChg>
        <pc:spChg chg="del">
          <ac:chgData name="Laura Amy Daīnes" userId="4c6a6cecbfa8f699" providerId="LiveId" clId="{C4EC6BE1-C255-B242-AB02-3C039A22CC34}" dt="2021-01-09T09:45:14.104" v="5819" actId="26606"/>
          <ac:spMkLst>
            <pc:docMk/>
            <pc:sldMk cId="3277420274" sldId="300"/>
            <ac:spMk id="21" creationId="{324E43EB-867C-4B35-9A5C-E435157C7297}"/>
          </ac:spMkLst>
        </pc:spChg>
        <pc:spChg chg="add del mod">
          <ac:chgData name="Laura Amy Daīnes" userId="4c6a6cecbfa8f699" providerId="LiveId" clId="{C4EC6BE1-C255-B242-AB02-3C039A22CC34}" dt="2021-01-11T14:47:03.852" v="7089" actId="478"/>
          <ac:spMkLst>
            <pc:docMk/>
            <pc:sldMk cId="3277420274" sldId="300"/>
            <ac:spMk id="46" creationId="{A2BA0A23-3570-864C-9623-8B76FFB6D0FD}"/>
          </ac:spMkLst>
        </pc:spChg>
        <pc:spChg chg="add">
          <ac:chgData name="Laura Amy Daīnes" userId="4c6a6cecbfa8f699" providerId="LiveId" clId="{C4EC6BE1-C255-B242-AB02-3C039A22CC34}" dt="2021-01-09T09:45:14.104" v="5819" actId="26606"/>
          <ac:spMkLst>
            <pc:docMk/>
            <pc:sldMk cId="3277420274" sldId="300"/>
            <ac:spMk id="47" creationId="{5669AB50-4CAD-4D10-A09A-A0C01AF9E6F6}"/>
          </ac:spMkLst>
        </pc:spChg>
        <pc:grpChg chg="del">
          <ac:chgData name="Laura Amy Daīnes" userId="4c6a6cecbfa8f699" providerId="LiveId" clId="{C4EC6BE1-C255-B242-AB02-3C039A22CC34}" dt="2021-01-09T09:45:14.104" v="5819" actId="26606"/>
          <ac:grpSpMkLst>
            <pc:docMk/>
            <pc:sldMk cId="3277420274" sldId="300"/>
            <ac:grpSpMk id="8" creationId="{65779281-7937-47A5-9678-B6FDAD972AD3}"/>
          </ac:grpSpMkLst>
        </pc:grpChg>
        <pc:grpChg chg="del">
          <ac:chgData name="Laura Amy Daīnes" userId="4c6a6cecbfa8f699" providerId="LiveId" clId="{C4EC6BE1-C255-B242-AB02-3C039A22CC34}" dt="2021-01-09T09:45:14.104" v="5819" actId="26606"/>
          <ac:grpSpMkLst>
            <pc:docMk/>
            <pc:sldMk cId="3277420274" sldId="300"/>
            <ac:grpSpMk id="23" creationId="{01B1A260-8A72-4E08-82CC-DB3DB0A49F35}"/>
          </ac:grpSpMkLst>
        </pc:grpChg>
        <pc:grpChg chg="add">
          <ac:chgData name="Laura Amy Daīnes" userId="4c6a6cecbfa8f699" providerId="LiveId" clId="{C4EC6BE1-C255-B242-AB02-3C039A22CC34}" dt="2021-01-09T09:45:14.104" v="5819" actId="26606"/>
          <ac:grpSpMkLst>
            <pc:docMk/>
            <pc:sldMk cId="3277420274" sldId="300"/>
            <ac:grpSpMk id="38" creationId="{5A992EA8-A2AE-480C-BFF9-7B134643975C}"/>
          </ac:grpSpMkLst>
        </pc:grpChg>
        <pc:grpChg chg="add">
          <ac:chgData name="Laura Amy Daīnes" userId="4c6a6cecbfa8f699" providerId="LiveId" clId="{C4EC6BE1-C255-B242-AB02-3C039A22CC34}" dt="2021-01-09T09:45:14.104" v="5819" actId="26606"/>
          <ac:grpSpMkLst>
            <pc:docMk/>
            <pc:sldMk cId="3277420274" sldId="300"/>
            <ac:grpSpMk id="49" creationId="{68B27BBA-AE99-4D00-A26E-0B49DA4B37AC}"/>
          </ac:grpSpMkLst>
        </pc:grpChg>
        <pc:picChg chg="add mod">
          <ac:chgData name="Laura Amy Daīnes" userId="4c6a6cecbfa8f699" providerId="LiveId" clId="{C4EC6BE1-C255-B242-AB02-3C039A22CC34}" dt="2021-01-13T10:50:18.408" v="14415" actId="1076"/>
          <ac:picMkLst>
            <pc:docMk/>
            <pc:sldMk cId="3277420274" sldId="300"/>
            <ac:picMk id="5" creationId="{493C3DFD-17D5-4D43-99F4-E77C6DAD685D}"/>
          </ac:picMkLst>
        </pc:picChg>
      </pc:sldChg>
      <pc:sldChg chg="addSp delSp modSp add mod">
        <pc:chgData name="Laura Amy Daīnes" userId="4c6a6cecbfa8f699" providerId="LiveId" clId="{C4EC6BE1-C255-B242-AB02-3C039A22CC34}" dt="2021-01-13T10:50:36.621" v="14431" actId="1076"/>
        <pc:sldMkLst>
          <pc:docMk/>
          <pc:sldMk cId="1342383395" sldId="301"/>
        </pc:sldMkLst>
        <pc:spChg chg="del mod">
          <ac:chgData name="Laura Amy Daīnes" userId="4c6a6cecbfa8f699" providerId="LiveId" clId="{C4EC6BE1-C255-B242-AB02-3C039A22CC34}" dt="2021-01-09T09:46:52.594" v="5840" actId="478"/>
          <ac:spMkLst>
            <pc:docMk/>
            <pc:sldMk cId="1342383395" sldId="301"/>
            <ac:spMk id="2" creationId="{4F601716-8F26-2242-8C0C-8AB5888C4173}"/>
          </ac:spMkLst>
        </pc:spChg>
        <pc:spChg chg="del">
          <ac:chgData name="Laura Amy Daīnes" userId="4c6a6cecbfa8f699" providerId="LiveId" clId="{C4EC6BE1-C255-B242-AB02-3C039A22CC34}" dt="2021-01-09T09:44:20.528" v="5809"/>
          <ac:spMkLst>
            <pc:docMk/>
            <pc:sldMk cId="1342383395" sldId="301"/>
            <ac:spMk id="3" creationId="{9DFE1EF0-0772-4F45-83CD-39D29853FD78}"/>
          </ac:spMkLst>
        </pc:spChg>
        <pc:spChg chg="add del mod">
          <ac:chgData name="Laura Amy Daīnes" userId="4c6a6cecbfa8f699" providerId="LiveId" clId="{C4EC6BE1-C255-B242-AB02-3C039A22CC34}" dt="2021-01-09T09:46:56.143" v="5842" actId="478"/>
          <ac:spMkLst>
            <pc:docMk/>
            <pc:sldMk cId="1342383395" sldId="301"/>
            <ac:spMk id="7" creationId="{08067B13-3F27-DD48-ABAB-DD040BF7A99B}"/>
          </ac:spMkLst>
        </pc:spChg>
        <pc:spChg chg="add del mod">
          <ac:chgData name="Laura Amy Daīnes" userId="4c6a6cecbfa8f699" providerId="LiveId" clId="{C4EC6BE1-C255-B242-AB02-3C039A22CC34}" dt="2021-01-13T10:50:23.516" v="14416" actId="478"/>
          <ac:spMkLst>
            <pc:docMk/>
            <pc:sldMk cId="1342383395" sldId="301"/>
            <ac:spMk id="17" creationId="{B5F50AF9-CF04-174A-B3AD-1C7847626061}"/>
          </ac:spMkLst>
        </pc:spChg>
        <pc:spChg chg="add mod">
          <ac:chgData name="Laura Amy Daīnes" userId="4c6a6cecbfa8f699" providerId="LiveId" clId="{C4EC6BE1-C255-B242-AB02-3C039A22CC34}" dt="2021-01-13T10:50:28.641" v="14428" actId="27636"/>
          <ac:spMkLst>
            <pc:docMk/>
            <pc:sldMk cId="1342383395" sldId="301"/>
            <ac:spMk id="18" creationId="{4C061B5C-2E44-BF44-A5C8-CC414DCBE6F7}"/>
          </ac:spMkLst>
        </pc:spChg>
        <pc:spChg chg="del">
          <ac:chgData name="Laura Amy Daīnes" userId="4c6a6cecbfa8f699" providerId="LiveId" clId="{C4EC6BE1-C255-B242-AB02-3C039A22CC34}" dt="2021-01-09T09:45:17.366" v="5820" actId="26606"/>
          <ac:spMkLst>
            <pc:docMk/>
            <pc:sldMk cId="1342383395" sldId="301"/>
            <ac:spMk id="19" creationId="{4E7CA534-C00D-4395-B324-C66C955E5310}"/>
          </ac:spMkLst>
        </pc:spChg>
        <pc:spChg chg="del">
          <ac:chgData name="Laura Amy Daīnes" userId="4c6a6cecbfa8f699" providerId="LiveId" clId="{C4EC6BE1-C255-B242-AB02-3C039A22CC34}" dt="2021-01-09T09:45:17.366" v="5820" actId="26606"/>
          <ac:spMkLst>
            <pc:docMk/>
            <pc:sldMk cId="1342383395" sldId="301"/>
            <ac:spMk id="21" creationId="{324E43EB-867C-4B35-9A5C-E435157C7297}"/>
          </ac:spMkLst>
        </pc:spChg>
        <pc:spChg chg="add del mod">
          <ac:chgData name="Laura Amy Daīnes" userId="4c6a6cecbfa8f699" providerId="LiveId" clId="{C4EC6BE1-C255-B242-AB02-3C039A22CC34}" dt="2021-01-11T14:47:21.791" v="7110" actId="478"/>
          <ac:spMkLst>
            <pc:docMk/>
            <pc:sldMk cId="1342383395" sldId="301"/>
            <ac:spMk id="46" creationId="{3EDBED5A-B0AD-9147-BF9F-C24D2D2B4CB3}"/>
          </ac:spMkLst>
        </pc:spChg>
        <pc:spChg chg="add">
          <ac:chgData name="Laura Amy Daīnes" userId="4c6a6cecbfa8f699" providerId="LiveId" clId="{C4EC6BE1-C255-B242-AB02-3C039A22CC34}" dt="2021-01-09T09:45:17.366" v="5820" actId="26606"/>
          <ac:spMkLst>
            <pc:docMk/>
            <pc:sldMk cId="1342383395" sldId="301"/>
            <ac:spMk id="47" creationId="{5669AB50-4CAD-4D10-A09A-A0C01AF9E6F6}"/>
          </ac:spMkLst>
        </pc:spChg>
        <pc:grpChg chg="del">
          <ac:chgData name="Laura Amy Daīnes" userId="4c6a6cecbfa8f699" providerId="LiveId" clId="{C4EC6BE1-C255-B242-AB02-3C039A22CC34}" dt="2021-01-09T09:45:17.366" v="5820" actId="26606"/>
          <ac:grpSpMkLst>
            <pc:docMk/>
            <pc:sldMk cId="1342383395" sldId="301"/>
            <ac:grpSpMk id="8" creationId="{65779281-7937-47A5-9678-B6FDAD972AD3}"/>
          </ac:grpSpMkLst>
        </pc:grpChg>
        <pc:grpChg chg="del">
          <ac:chgData name="Laura Amy Daīnes" userId="4c6a6cecbfa8f699" providerId="LiveId" clId="{C4EC6BE1-C255-B242-AB02-3C039A22CC34}" dt="2021-01-09T09:45:17.366" v="5820" actId="26606"/>
          <ac:grpSpMkLst>
            <pc:docMk/>
            <pc:sldMk cId="1342383395" sldId="301"/>
            <ac:grpSpMk id="23" creationId="{01B1A260-8A72-4E08-82CC-DB3DB0A49F35}"/>
          </ac:grpSpMkLst>
        </pc:grpChg>
        <pc:grpChg chg="add">
          <ac:chgData name="Laura Amy Daīnes" userId="4c6a6cecbfa8f699" providerId="LiveId" clId="{C4EC6BE1-C255-B242-AB02-3C039A22CC34}" dt="2021-01-09T09:45:17.366" v="5820" actId="26606"/>
          <ac:grpSpMkLst>
            <pc:docMk/>
            <pc:sldMk cId="1342383395" sldId="301"/>
            <ac:grpSpMk id="38" creationId="{5A992EA8-A2AE-480C-BFF9-7B134643975C}"/>
          </ac:grpSpMkLst>
        </pc:grpChg>
        <pc:grpChg chg="add">
          <ac:chgData name="Laura Amy Daīnes" userId="4c6a6cecbfa8f699" providerId="LiveId" clId="{C4EC6BE1-C255-B242-AB02-3C039A22CC34}" dt="2021-01-09T09:45:17.366" v="5820" actId="26606"/>
          <ac:grpSpMkLst>
            <pc:docMk/>
            <pc:sldMk cId="1342383395" sldId="301"/>
            <ac:grpSpMk id="49" creationId="{68B27BBA-AE99-4D00-A26E-0B49DA4B37AC}"/>
          </ac:grpSpMkLst>
        </pc:grpChg>
        <pc:picChg chg="add mod">
          <ac:chgData name="Laura Amy Daīnes" userId="4c6a6cecbfa8f699" providerId="LiveId" clId="{C4EC6BE1-C255-B242-AB02-3C039A22CC34}" dt="2021-01-13T10:50:36.621" v="14431" actId="1076"/>
          <ac:picMkLst>
            <pc:docMk/>
            <pc:sldMk cId="1342383395" sldId="301"/>
            <ac:picMk id="5" creationId="{6EEC820A-AD59-6747-A53E-D262E300BD3F}"/>
          </ac:picMkLst>
        </pc:picChg>
      </pc:sldChg>
      <pc:sldChg chg="addSp delSp modSp add mod">
        <pc:chgData name="Laura Amy Daīnes" userId="4c6a6cecbfa8f699" providerId="LiveId" clId="{C4EC6BE1-C255-B242-AB02-3C039A22CC34}" dt="2021-01-15T09:21:55.295" v="15877" actId="1076"/>
        <pc:sldMkLst>
          <pc:docMk/>
          <pc:sldMk cId="3414682655" sldId="302"/>
        </pc:sldMkLst>
        <pc:spChg chg="del mod">
          <ac:chgData name="Laura Amy Daīnes" userId="4c6a6cecbfa8f699" providerId="LiveId" clId="{C4EC6BE1-C255-B242-AB02-3C039A22CC34}" dt="2021-01-09T09:47:01.352" v="5843" actId="478"/>
          <ac:spMkLst>
            <pc:docMk/>
            <pc:sldMk cId="3414682655" sldId="302"/>
            <ac:spMk id="2" creationId="{4F601716-8F26-2242-8C0C-8AB5888C4173}"/>
          </ac:spMkLst>
        </pc:spChg>
        <pc:spChg chg="add del mod">
          <ac:chgData name="Laura Amy Daīnes" userId="4c6a6cecbfa8f699" providerId="LiveId" clId="{C4EC6BE1-C255-B242-AB02-3C039A22CC34}" dt="2021-01-13T10:53:36.581" v="14531"/>
          <ac:spMkLst>
            <pc:docMk/>
            <pc:sldMk cId="3414682655" sldId="302"/>
            <ac:spMk id="3" creationId="{41576F1B-A392-A743-9C97-522EF333A662}"/>
          </ac:spMkLst>
        </pc:spChg>
        <pc:spChg chg="del">
          <ac:chgData name="Laura Amy Daīnes" userId="4c6a6cecbfa8f699" providerId="LiveId" clId="{C4EC6BE1-C255-B242-AB02-3C039A22CC34}" dt="2021-01-09T09:44:26.322" v="5812"/>
          <ac:spMkLst>
            <pc:docMk/>
            <pc:sldMk cId="3414682655" sldId="302"/>
            <ac:spMk id="3" creationId="{9DFE1EF0-0772-4F45-83CD-39D29853FD78}"/>
          </ac:spMkLst>
        </pc:spChg>
        <pc:spChg chg="add del mod">
          <ac:chgData name="Laura Amy Daīnes" userId="4c6a6cecbfa8f699" providerId="LiveId" clId="{C4EC6BE1-C255-B242-AB02-3C039A22CC34}" dt="2021-01-09T09:47:06.693" v="5845" actId="478"/>
          <ac:spMkLst>
            <pc:docMk/>
            <pc:sldMk cId="3414682655" sldId="302"/>
            <ac:spMk id="7" creationId="{AA2AE622-517F-CA40-9C62-B960D14D46E0}"/>
          </ac:spMkLst>
        </pc:spChg>
        <pc:spChg chg="add del mod">
          <ac:chgData name="Laura Amy Daīnes" userId="4c6a6cecbfa8f699" providerId="LiveId" clId="{C4EC6BE1-C255-B242-AB02-3C039A22CC34}" dt="2021-01-13T10:50:45.683" v="14432" actId="478"/>
          <ac:spMkLst>
            <pc:docMk/>
            <pc:sldMk cId="3414682655" sldId="302"/>
            <ac:spMk id="17" creationId="{ACE82C83-1E05-6E46-AABE-49FB8A87D179}"/>
          </ac:spMkLst>
        </pc:spChg>
        <pc:spChg chg="add mod">
          <ac:chgData name="Laura Amy Daīnes" userId="4c6a6cecbfa8f699" providerId="LiveId" clId="{C4EC6BE1-C255-B242-AB02-3C039A22CC34}" dt="2021-01-13T10:51:30.471" v="14527" actId="27636"/>
          <ac:spMkLst>
            <pc:docMk/>
            <pc:sldMk cId="3414682655" sldId="302"/>
            <ac:spMk id="18" creationId="{61E2F95A-7454-7542-816C-7430711FEF40}"/>
          </ac:spMkLst>
        </pc:spChg>
        <pc:spChg chg="del">
          <ac:chgData name="Laura Amy Daīnes" userId="4c6a6cecbfa8f699" providerId="LiveId" clId="{C4EC6BE1-C255-B242-AB02-3C039A22CC34}" dt="2021-01-09T09:45:22.226" v="5821" actId="26606"/>
          <ac:spMkLst>
            <pc:docMk/>
            <pc:sldMk cId="3414682655" sldId="302"/>
            <ac:spMk id="19" creationId="{4E7CA534-C00D-4395-B324-C66C955E5310}"/>
          </ac:spMkLst>
        </pc:spChg>
        <pc:spChg chg="del">
          <ac:chgData name="Laura Amy Daīnes" userId="4c6a6cecbfa8f699" providerId="LiveId" clId="{C4EC6BE1-C255-B242-AB02-3C039A22CC34}" dt="2021-01-09T09:45:22.226" v="5821" actId="26606"/>
          <ac:spMkLst>
            <pc:docMk/>
            <pc:sldMk cId="3414682655" sldId="302"/>
            <ac:spMk id="21" creationId="{324E43EB-867C-4B35-9A5C-E435157C7297}"/>
          </ac:spMkLst>
        </pc:spChg>
        <pc:spChg chg="add del mod">
          <ac:chgData name="Laura Amy Daīnes" userId="4c6a6cecbfa8f699" providerId="LiveId" clId="{C4EC6BE1-C255-B242-AB02-3C039A22CC34}" dt="2021-01-11T14:47:33.220" v="7126" actId="478"/>
          <ac:spMkLst>
            <pc:docMk/>
            <pc:sldMk cId="3414682655" sldId="302"/>
            <ac:spMk id="46" creationId="{5B9D1646-1808-A04C-BA8C-212036CBC403}"/>
          </ac:spMkLst>
        </pc:spChg>
        <pc:spChg chg="add">
          <ac:chgData name="Laura Amy Daīnes" userId="4c6a6cecbfa8f699" providerId="LiveId" clId="{C4EC6BE1-C255-B242-AB02-3C039A22CC34}" dt="2021-01-09T09:45:22.226" v="5821" actId="26606"/>
          <ac:spMkLst>
            <pc:docMk/>
            <pc:sldMk cId="3414682655" sldId="302"/>
            <ac:spMk id="47" creationId="{5669AB50-4CAD-4D10-A09A-A0C01AF9E6F6}"/>
          </ac:spMkLst>
        </pc:spChg>
        <pc:grpChg chg="del">
          <ac:chgData name="Laura Amy Daīnes" userId="4c6a6cecbfa8f699" providerId="LiveId" clId="{C4EC6BE1-C255-B242-AB02-3C039A22CC34}" dt="2021-01-09T09:45:22.226" v="5821" actId="26606"/>
          <ac:grpSpMkLst>
            <pc:docMk/>
            <pc:sldMk cId="3414682655" sldId="302"/>
            <ac:grpSpMk id="8" creationId="{65779281-7937-47A5-9678-B6FDAD972AD3}"/>
          </ac:grpSpMkLst>
        </pc:grpChg>
        <pc:grpChg chg="del">
          <ac:chgData name="Laura Amy Daīnes" userId="4c6a6cecbfa8f699" providerId="LiveId" clId="{C4EC6BE1-C255-B242-AB02-3C039A22CC34}" dt="2021-01-09T09:45:22.226" v="5821" actId="26606"/>
          <ac:grpSpMkLst>
            <pc:docMk/>
            <pc:sldMk cId="3414682655" sldId="302"/>
            <ac:grpSpMk id="23" creationId="{01B1A260-8A72-4E08-82CC-DB3DB0A49F35}"/>
          </ac:grpSpMkLst>
        </pc:grpChg>
        <pc:grpChg chg="add">
          <ac:chgData name="Laura Amy Daīnes" userId="4c6a6cecbfa8f699" providerId="LiveId" clId="{C4EC6BE1-C255-B242-AB02-3C039A22CC34}" dt="2021-01-09T09:45:22.226" v="5821" actId="26606"/>
          <ac:grpSpMkLst>
            <pc:docMk/>
            <pc:sldMk cId="3414682655" sldId="302"/>
            <ac:grpSpMk id="38" creationId="{5A992EA8-A2AE-480C-BFF9-7B134643975C}"/>
          </ac:grpSpMkLst>
        </pc:grpChg>
        <pc:grpChg chg="add">
          <ac:chgData name="Laura Amy Daīnes" userId="4c6a6cecbfa8f699" providerId="LiveId" clId="{C4EC6BE1-C255-B242-AB02-3C039A22CC34}" dt="2021-01-09T09:45:22.226" v="5821" actId="26606"/>
          <ac:grpSpMkLst>
            <pc:docMk/>
            <pc:sldMk cId="3414682655" sldId="302"/>
            <ac:grpSpMk id="49" creationId="{68B27BBA-AE99-4D00-A26E-0B49DA4B37AC}"/>
          </ac:grpSpMkLst>
        </pc:grpChg>
        <pc:picChg chg="add del mod">
          <ac:chgData name="Laura Amy Daīnes" userId="4c6a6cecbfa8f699" providerId="LiveId" clId="{C4EC6BE1-C255-B242-AB02-3C039A22CC34}" dt="2021-01-13T10:52:58.699" v="14530" actId="478"/>
          <ac:picMkLst>
            <pc:docMk/>
            <pc:sldMk cId="3414682655" sldId="302"/>
            <ac:picMk id="5" creationId="{B12AB50B-CFF5-8A40-A065-AFC9AC0B4F86}"/>
          </ac:picMkLst>
        </pc:picChg>
        <pc:picChg chg="add mod">
          <ac:chgData name="Laura Amy Daīnes" userId="4c6a6cecbfa8f699" providerId="LiveId" clId="{C4EC6BE1-C255-B242-AB02-3C039A22CC34}" dt="2021-01-15T09:21:55.295" v="15877" actId="1076"/>
          <ac:picMkLst>
            <pc:docMk/>
            <pc:sldMk cId="3414682655" sldId="302"/>
            <ac:picMk id="6" creationId="{DCB01D78-0D30-0045-A951-62B04FD4EFB8}"/>
          </ac:picMkLst>
        </pc:picChg>
      </pc:sldChg>
      <pc:sldChg chg="addSp delSp modSp add del mod">
        <pc:chgData name="Laura Amy Daīnes" userId="4c6a6cecbfa8f699" providerId="LiveId" clId="{C4EC6BE1-C255-B242-AB02-3C039A22CC34}" dt="2021-01-12T09:51:57.953" v="8655" actId="2696"/>
        <pc:sldMkLst>
          <pc:docMk/>
          <pc:sldMk cId="1480038964" sldId="303"/>
        </pc:sldMkLst>
        <pc:spChg chg="mod">
          <ac:chgData name="Laura Amy Daīnes" userId="4c6a6cecbfa8f699" providerId="LiveId" clId="{C4EC6BE1-C255-B242-AB02-3C039A22CC34}" dt="2021-01-11T14:49:20.464" v="7197" actId="20577"/>
          <ac:spMkLst>
            <pc:docMk/>
            <pc:sldMk cId="1480038964" sldId="303"/>
            <ac:spMk id="4" creationId="{CB0BB019-E3E5-CE40-83EA-91C3A1D18B31}"/>
          </ac:spMkLst>
        </pc:spChg>
        <pc:picChg chg="add mod">
          <ac:chgData name="Laura Amy Daīnes" userId="4c6a6cecbfa8f699" providerId="LiveId" clId="{C4EC6BE1-C255-B242-AB02-3C039A22CC34}" dt="2021-01-11T15:38:24.423" v="7610" actId="1076"/>
          <ac:picMkLst>
            <pc:docMk/>
            <pc:sldMk cId="1480038964" sldId="303"/>
            <ac:picMk id="3" creationId="{28456F34-8C2B-714F-B429-1B80AE9FD3D0}"/>
          </ac:picMkLst>
        </pc:picChg>
        <pc:picChg chg="del">
          <ac:chgData name="Laura Amy Daīnes" userId="4c6a6cecbfa8f699" providerId="LiveId" clId="{C4EC6BE1-C255-B242-AB02-3C039A22CC34}" dt="2021-01-10T11:28:27.768" v="6274" actId="478"/>
          <ac:picMkLst>
            <pc:docMk/>
            <pc:sldMk cId="1480038964" sldId="303"/>
            <ac:picMk id="6" creationId="{33359AF2-9844-234F-B6C4-EFBA81370100}"/>
          </ac:picMkLst>
        </pc:picChg>
      </pc:sldChg>
      <pc:sldChg chg="addSp delSp modSp add del mod">
        <pc:chgData name="Laura Amy Daīnes" userId="4c6a6cecbfa8f699" providerId="LiveId" clId="{C4EC6BE1-C255-B242-AB02-3C039A22CC34}" dt="2021-01-12T09:52:49.149" v="8664" actId="2696"/>
        <pc:sldMkLst>
          <pc:docMk/>
          <pc:sldMk cId="173011913" sldId="304"/>
        </pc:sldMkLst>
        <pc:spChg chg="mod">
          <ac:chgData name="Laura Amy Daīnes" userId="4c6a6cecbfa8f699" providerId="LiveId" clId="{C4EC6BE1-C255-B242-AB02-3C039A22CC34}" dt="2021-01-11T14:49:36.891" v="7208" actId="20577"/>
          <ac:spMkLst>
            <pc:docMk/>
            <pc:sldMk cId="173011913" sldId="304"/>
            <ac:spMk id="4" creationId="{CB0BB019-E3E5-CE40-83EA-91C3A1D18B31}"/>
          </ac:spMkLst>
        </pc:spChg>
        <pc:picChg chg="del">
          <ac:chgData name="Laura Amy Daīnes" userId="4c6a6cecbfa8f699" providerId="LiveId" clId="{C4EC6BE1-C255-B242-AB02-3C039A22CC34}" dt="2021-01-10T11:29:38.916" v="6280" actId="478"/>
          <ac:picMkLst>
            <pc:docMk/>
            <pc:sldMk cId="173011913" sldId="304"/>
            <ac:picMk id="3" creationId="{28456F34-8C2B-714F-B429-1B80AE9FD3D0}"/>
          </ac:picMkLst>
        </pc:picChg>
        <pc:picChg chg="add del mod">
          <ac:chgData name="Laura Amy Daīnes" userId="4c6a6cecbfa8f699" providerId="LiveId" clId="{C4EC6BE1-C255-B242-AB02-3C039A22CC34}" dt="2021-01-10T17:05:52.999" v="6322" actId="478"/>
          <ac:picMkLst>
            <pc:docMk/>
            <pc:sldMk cId="173011913" sldId="304"/>
            <ac:picMk id="5" creationId="{9999DFF2-FC77-F048-BAA1-A3AE65928B34}"/>
          </ac:picMkLst>
        </pc:picChg>
        <pc:picChg chg="add mod">
          <ac:chgData name="Laura Amy Daīnes" userId="4c6a6cecbfa8f699" providerId="LiveId" clId="{C4EC6BE1-C255-B242-AB02-3C039A22CC34}" dt="2021-01-11T15:38:32.364" v="7612" actId="1076"/>
          <ac:picMkLst>
            <pc:docMk/>
            <pc:sldMk cId="173011913" sldId="304"/>
            <ac:picMk id="7" creationId="{B929F61C-F12D-E840-8417-31D64CB7CA41}"/>
          </ac:picMkLst>
        </pc:picChg>
      </pc:sldChg>
      <pc:sldChg chg="addSp delSp modSp add del mod ord">
        <pc:chgData name="Laura Amy Daīnes" userId="4c6a6cecbfa8f699" providerId="LiveId" clId="{C4EC6BE1-C255-B242-AB02-3C039A22CC34}" dt="2021-01-12T13:59:14.323" v="9394" actId="2696"/>
        <pc:sldMkLst>
          <pc:docMk/>
          <pc:sldMk cId="2231833738" sldId="305"/>
        </pc:sldMkLst>
        <pc:spChg chg="del mod">
          <ac:chgData name="Laura Amy Daīnes" userId="4c6a6cecbfa8f699" providerId="LiveId" clId="{C4EC6BE1-C255-B242-AB02-3C039A22CC34}" dt="2021-01-11T14:51:34.044" v="7248" actId="478"/>
          <ac:spMkLst>
            <pc:docMk/>
            <pc:sldMk cId="2231833738" sldId="305"/>
            <ac:spMk id="2" creationId="{56745CDE-D3E0-2A45-84F7-4F8E88166D96}"/>
          </ac:spMkLst>
        </pc:spChg>
        <pc:spChg chg="del mod">
          <ac:chgData name="Laura Amy Daīnes" userId="4c6a6cecbfa8f699" providerId="LiveId" clId="{C4EC6BE1-C255-B242-AB02-3C039A22CC34}" dt="2021-01-10T15:11:31.124" v="6304"/>
          <ac:spMkLst>
            <pc:docMk/>
            <pc:sldMk cId="2231833738" sldId="305"/>
            <ac:spMk id="3" creationId="{014DA7D7-5445-574A-8FA4-6A6D8FFEDEC7}"/>
          </ac:spMkLst>
        </pc:spChg>
        <pc:spChg chg="add del mod">
          <ac:chgData name="Laura Amy Daīnes" userId="4c6a6cecbfa8f699" providerId="LiveId" clId="{C4EC6BE1-C255-B242-AB02-3C039A22CC34}" dt="2021-01-11T14:51:42.073" v="7251" actId="478"/>
          <ac:spMkLst>
            <pc:docMk/>
            <pc:sldMk cId="2231833738" sldId="305"/>
            <ac:spMk id="4" creationId="{F31A0D84-E1C9-C74F-AA6E-E212BF144368}"/>
          </ac:spMkLst>
        </pc:spChg>
        <pc:spChg chg="add del mod">
          <ac:chgData name="Laura Amy Daīnes" userId="4c6a6cecbfa8f699" providerId="LiveId" clId="{C4EC6BE1-C255-B242-AB02-3C039A22CC34}" dt="2021-01-11T14:51:38.126" v="7250" actId="478"/>
          <ac:spMkLst>
            <pc:docMk/>
            <pc:sldMk cId="2231833738" sldId="305"/>
            <ac:spMk id="7" creationId="{D7BB6D6D-3E73-404E-9907-6A4C7B30D99C}"/>
          </ac:spMkLst>
        </pc:spChg>
        <pc:spChg chg="add del mod">
          <ac:chgData name="Laura Amy Daīnes" userId="4c6a6cecbfa8f699" providerId="LiveId" clId="{C4EC6BE1-C255-B242-AB02-3C039A22CC34}" dt="2021-01-11T14:56:09.958" v="7308"/>
          <ac:spMkLst>
            <pc:docMk/>
            <pc:sldMk cId="2231833738" sldId="305"/>
            <ac:spMk id="9" creationId="{30248656-AF5B-044D-B820-6BE3A1C20998}"/>
          </ac:spMkLst>
        </pc:spChg>
        <pc:spChg chg="del">
          <ac:chgData name="Laura Amy Daīnes" userId="4c6a6cecbfa8f699" providerId="LiveId" clId="{C4EC6BE1-C255-B242-AB02-3C039A22CC34}" dt="2021-01-10T15:11:33.324" v="6307" actId="26606"/>
          <ac:spMkLst>
            <pc:docMk/>
            <pc:sldMk cId="2231833738" sldId="305"/>
            <ac:spMk id="19" creationId="{4E7CA534-C00D-4395-B324-C66C955E5310}"/>
          </ac:spMkLst>
        </pc:spChg>
        <pc:spChg chg="del">
          <ac:chgData name="Laura Amy Daīnes" userId="4c6a6cecbfa8f699" providerId="LiveId" clId="{C4EC6BE1-C255-B242-AB02-3C039A22CC34}" dt="2021-01-10T15:11:33.324" v="6307" actId="26606"/>
          <ac:spMkLst>
            <pc:docMk/>
            <pc:sldMk cId="2231833738" sldId="305"/>
            <ac:spMk id="21" creationId="{324E43EB-867C-4B35-9A5C-E435157C7297}"/>
          </ac:spMkLst>
        </pc:spChg>
        <pc:spChg chg="add mod">
          <ac:chgData name="Laura Amy Daīnes" userId="4c6a6cecbfa8f699" providerId="LiveId" clId="{C4EC6BE1-C255-B242-AB02-3C039A22CC34}" dt="2021-01-11T14:52:08.335" v="7286" actId="20577"/>
          <ac:spMkLst>
            <pc:docMk/>
            <pc:sldMk cId="2231833738" sldId="305"/>
            <ac:spMk id="21" creationId="{7A7DC2A8-9681-0B42-A5EA-6DAE1AF36917}"/>
          </ac:spMkLst>
        </pc:spChg>
        <pc:spChg chg="add">
          <ac:chgData name="Laura Amy Daīnes" userId="4c6a6cecbfa8f699" providerId="LiveId" clId="{C4EC6BE1-C255-B242-AB02-3C039A22CC34}" dt="2021-01-10T15:11:33.324" v="6307" actId="26606"/>
          <ac:spMkLst>
            <pc:docMk/>
            <pc:sldMk cId="2231833738" sldId="305"/>
            <ac:spMk id="47" creationId="{5669AB50-4CAD-4D10-A09A-A0C01AF9E6F6}"/>
          </ac:spMkLst>
        </pc:spChg>
        <pc:grpChg chg="del">
          <ac:chgData name="Laura Amy Daīnes" userId="4c6a6cecbfa8f699" providerId="LiveId" clId="{C4EC6BE1-C255-B242-AB02-3C039A22CC34}" dt="2021-01-10T15:11:33.324" v="6307" actId="26606"/>
          <ac:grpSpMkLst>
            <pc:docMk/>
            <pc:sldMk cId="2231833738" sldId="305"/>
            <ac:grpSpMk id="8" creationId="{65779281-7937-47A5-9678-B6FDAD972AD3}"/>
          </ac:grpSpMkLst>
        </pc:grpChg>
        <pc:grpChg chg="del">
          <ac:chgData name="Laura Amy Daīnes" userId="4c6a6cecbfa8f699" providerId="LiveId" clId="{C4EC6BE1-C255-B242-AB02-3C039A22CC34}" dt="2021-01-10T15:11:33.324" v="6307" actId="26606"/>
          <ac:grpSpMkLst>
            <pc:docMk/>
            <pc:sldMk cId="2231833738" sldId="305"/>
            <ac:grpSpMk id="23" creationId="{01B1A260-8A72-4E08-82CC-DB3DB0A49F35}"/>
          </ac:grpSpMkLst>
        </pc:grpChg>
        <pc:grpChg chg="add">
          <ac:chgData name="Laura Amy Daīnes" userId="4c6a6cecbfa8f699" providerId="LiveId" clId="{C4EC6BE1-C255-B242-AB02-3C039A22CC34}" dt="2021-01-10T15:11:33.324" v="6307" actId="26606"/>
          <ac:grpSpMkLst>
            <pc:docMk/>
            <pc:sldMk cId="2231833738" sldId="305"/>
            <ac:grpSpMk id="38" creationId="{5A992EA8-A2AE-480C-BFF9-7B134643975C}"/>
          </ac:grpSpMkLst>
        </pc:grpChg>
        <pc:grpChg chg="add">
          <ac:chgData name="Laura Amy Daīnes" userId="4c6a6cecbfa8f699" providerId="LiveId" clId="{C4EC6BE1-C255-B242-AB02-3C039A22CC34}" dt="2021-01-10T15:11:33.324" v="6307" actId="26606"/>
          <ac:grpSpMkLst>
            <pc:docMk/>
            <pc:sldMk cId="2231833738" sldId="305"/>
            <ac:grpSpMk id="49" creationId="{68B27BBA-AE99-4D00-A26E-0B49DA4B37AC}"/>
          </ac:grpSpMkLst>
        </pc:grpChg>
        <pc:picChg chg="add del mod">
          <ac:chgData name="Laura Amy Daīnes" userId="4c6a6cecbfa8f699" providerId="LiveId" clId="{C4EC6BE1-C255-B242-AB02-3C039A22CC34}" dt="2021-01-11T14:56:07.499" v="7307" actId="478"/>
          <ac:picMkLst>
            <pc:docMk/>
            <pc:sldMk cId="2231833738" sldId="305"/>
            <ac:picMk id="5" creationId="{56B24C36-3793-834D-9B6D-29A99AF064B3}"/>
          </ac:picMkLst>
        </pc:picChg>
        <pc:picChg chg="add mod">
          <ac:chgData name="Laura Amy Daīnes" userId="4c6a6cecbfa8f699" providerId="LiveId" clId="{C4EC6BE1-C255-B242-AB02-3C039A22CC34}" dt="2021-01-12T09:49:28.751" v="8639" actId="1076"/>
          <ac:picMkLst>
            <pc:docMk/>
            <pc:sldMk cId="2231833738" sldId="305"/>
            <ac:picMk id="11" creationId="{906BAB23-7D20-E64C-8657-097F8D2081AA}"/>
          </ac:picMkLst>
        </pc:picChg>
      </pc:sldChg>
      <pc:sldChg chg="addSp delSp modSp add mod">
        <pc:chgData name="Laura Amy Daīnes" userId="4c6a6cecbfa8f699" providerId="LiveId" clId="{C4EC6BE1-C255-B242-AB02-3C039A22CC34}" dt="2021-01-13T11:01:49.401" v="14725" actId="1076"/>
        <pc:sldMkLst>
          <pc:docMk/>
          <pc:sldMk cId="2254581581" sldId="306"/>
        </pc:sldMkLst>
        <pc:spChg chg="mod">
          <ac:chgData name="Laura Amy Daīnes" userId="4c6a6cecbfa8f699" providerId="LiveId" clId="{C4EC6BE1-C255-B242-AB02-3C039A22CC34}" dt="2021-01-13T11:01:49.401" v="14725" actId="1076"/>
          <ac:spMkLst>
            <pc:docMk/>
            <pc:sldMk cId="2254581581" sldId="306"/>
            <ac:spMk id="2" creationId="{56745CDE-D3E0-2A45-84F7-4F8E88166D96}"/>
          </ac:spMkLst>
        </pc:spChg>
        <pc:spChg chg="add del mod">
          <ac:chgData name="Laura Amy Daīnes" userId="4c6a6cecbfa8f699" providerId="LiveId" clId="{C4EC6BE1-C255-B242-AB02-3C039A22CC34}" dt="2021-01-13T08:45:43.676" v="12498"/>
          <ac:spMkLst>
            <pc:docMk/>
            <pc:sldMk cId="2254581581" sldId="306"/>
            <ac:spMk id="4" creationId="{212085CE-3476-A54A-8AFE-4D34A6F1269B}"/>
          </ac:spMkLst>
        </pc:spChg>
        <pc:spChg chg="add del mod">
          <ac:chgData name="Laura Amy Daīnes" userId="4c6a6cecbfa8f699" providerId="LiveId" clId="{C4EC6BE1-C255-B242-AB02-3C039A22CC34}" dt="2021-01-10T15:14:38.138" v="6314"/>
          <ac:spMkLst>
            <pc:docMk/>
            <pc:sldMk cId="2254581581" sldId="306"/>
            <ac:spMk id="4" creationId="{6475DE58-6F5E-164D-B7BE-FAC95FCD7DB3}"/>
          </ac:spMkLst>
        </pc:spChg>
        <pc:spChg chg="add del mod">
          <ac:chgData name="Laura Amy Daīnes" userId="4c6a6cecbfa8f699" providerId="LiveId" clId="{C4EC6BE1-C255-B242-AB02-3C039A22CC34}" dt="2021-01-12T18:10:27.246" v="10442"/>
          <ac:spMkLst>
            <pc:docMk/>
            <pc:sldMk cId="2254581581" sldId="306"/>
            <ac:spMk id="4" creationId="{DF1AC152-3C17-6646-A3D2-0DE10BBC28CA}"/>
          </ac:spMkLst>
        </pc:spChg>
        <pc:spChg chg="add del mod">
          <ac:chgData name="Laura Amy Daīnes" userId="4c6a6cecbfa8f699" providerId="LiveId" clId="{C4EC6BE1-C255-B242-AB02-3C039A22CC34}" dt="2021-01-12T18:12:08.343" v="10464"/>
          <ac:spMkLst>
            <pc:docMk/>
            <pc:sldMk cId="2254581581" sldId="306"/>
            <ac:spMk id="7" creationId="{9DBE3112-C7BE-594F-ABFB-1679673530C2}"/>
          </ac:spMkLst>
        </pc:spChg>
        <pc:spChg chg="add del mod">
          <ac:chgData name="Laura Amy Daīnes" userId="4c6a6cecbfa8f699" providerId="LiveId" clId="{C4EC6BE1-C255-B242-AB02-3C039A22CC34}" dt="2021-01-13T09:02:16.255" v="12658"/>
          <ac:spMkLst>
            <pc:docMk/>
            <pc:sldMk cId="2254581581" sldId="306"/>
            <ac:spMk id="9" creationId="{4F5972A8-0395-9F42-B1F2-47142684BBEF}"/>
          </ac:spMkLst>
        </pc:spChg>
        <pc:spChg chg="add del mod">
          <ac:chgData name="Laura Amy Daīnes" userId="4c6a6cecbfa8f699" providerId="LiveId" clId="{C4EC6BE1-C255-B242-AB02-3C039A22CC34}" dt="2021-01-10T17:10:54.804" v="6331"/>
          <ac:spMkLst>
            <pc:docMk/>
            <pc:sldMk cId="2254581581" sldId="306"/>
            <ac:spMk id="9" creationId="{BD5B8AA3-C712-2D4D-B4F3-29CDCA24EF1B}"/>
          </ac:spMkLst>
        </pc:spChg>
        <pc:picChg chg="del">
          <ac:chgData name="Laura Amy Daīnes" userId="4c6a6cecbfa8f699" providerId="LiveId" clId="{C4EC6BE1-C255-B242-AB02-3C039A22CC34}" dt="2021-01-10T15:14:34.709" v="6313" actId="478"/>
          <ac:picMkLst>
            <pc:docMk/>
            <pc:sldMk cId="2254581581" sldId="306"/>
            <ac:picMk id="5" creationId="{56B24C36-3793-834D-9B6D-29A99AF064B3}"/>
          </ac:picMkLst>
        </pc:picChg>
        <pc:picChg chg="add del mod modCrop">
          <ac:chgData name="Laura Amy Daīnes" userId="4c6a6cecbfa8f699" providerId="LiveId" clId="{C4EC6BE1-C255-B242-AB02-3C039A22CC34}" dt="2021-01-13T08:42:31.492" v="12496" actId="478"/>
          <ac:picMkLst>
            <pc:docMk/>
            <pc:sldMk cId="2254581581" sldId="306"/>
            <ac:picMk id="6" creationId="{4E424F43-98A7-2849-AFED-76B153379C71}"/>
          </ac:picMkLst>
        </pc:picChg>
        <pc:picChg chg="add del mod">
          <ac:chgData name="Laura Amy Daīnes" userId="4c6a6cecbfa8f699" providerId="LiveId" clId="{C4EC6BE1-C255-B242-AB02-3C039A22CC34}" dt="2021-01-13T09:01:36.512" v="12657" actId="478"/>
          <ac:picMkLst>
            <pc:docMk/>
            <pc:sldMk cId="2254581581" sldId="306"/>
            <ac:picMk id="7" creationId="{5E2E5D7C-A332-6C44-95D4-EE122A7EC43A}"/>
          </ac:picMkLst>
        </pc:picChg>
        <pc:picChg chg="add del mod">
          <ac:chgData name="Laura Amy Daīnes" userId="4c6a6cecbfa8f699" providerId="LiveId" clId="{C4EC6BE1-C255-B242-AB02-3C039A22CC34}" dt="2021-01-10T17:09:48.536" v="6330" actId="478"/>
          <ac:picMkLst>
            <pc:docMk/>
            <pc:sldMk cId="2254581581" sldId="306"/>
            <ac:picMk id="7" creationId="{DE7C8CB9-66DE-3B42-BF1B-894749256633}"/>
          </ac:picMkLst>
        </pc:picChg>
        <pc:picChg chg="add mod">
          <ac:chgData name="Laura Amy Daīnes" userId="4c6a6cecbfa8f699" providerId="LiveId" clId="{C4EC6BE1-C255-B242-AB02-3C039A22CC34}" dt="2021-01-13T09:02:25.331" v="12664" actId="1076"/>
          <ac:picMkLst>
            <pc:docMk/>
            <pc:sldMk cId="2254581581" sldId="306"/>
            <ac:picMk id="11" creationId="{5A7B10A7-2FD1-DA49-BA77-321437DABAF0}"/>
          </ac:picMkLst>
        </pc:picChg>
        <pc:picChg chg="add del mod">
          <ac:chgData name="Laura Amy Daīnes" userId="4c6a6cecbfa8f699" providerId="LiveId" clId="{C4EC6BE1-C255-B242-AB02-3C039A22CC34}" dt="2021-01-12T18:09:30.933" v="10441" actId="478"/>
          <ac:picMkLst>
            <pc:docMk/>
            <pc:sldMk cId="2254581581" sldId="306"/>
            <ac:picMk id="11" creationId="{8549C315-7E50-9848-8787-C3280D7970D4}"/>
          </ac:picMkLst>
        </pc:picChg>
      </pc:sldChg>
      <pc:sldChg chg="addSp delSp modSp add del mod ord">
        <pc:chgData name="Laura Amy Daīnes" userId="4c6a6cecbfa8f699" providerId="LiveId" clId="{C4EC6BE1-C255-B242-AB02-3C039A22CC34}" dt="2021-01-12T13:59:12.979" v="9393" actId="2696"/>
        <pc:sldMkLst>
          <pc:docMk/>
          <pc:sldMk cId="3351689691" sldId="307"/>
        </pc:sldMkLst>
        <pc:picChg chg="del">
          <ac:chgData name="Laura Amy Daīnes" userId="4c6a6cecbfa8f699" providerId="LiveId" clId="{C4EC6BE1-C255-B242-AB02-3C039A22CC34}" dt="2021-01-11T14:52:47.511" v="7295" actId="478"/>
          <ac:picMkLst>
            <pc:docMk/>
            <pc:sldMk cId="3351689691" sldId="307"/>
            <ac:picMk id="3" creationId="{0FD4763E-10FB-E344-9507-0187F3F32BA7}"/>
          </ac:picMkLst>
        </pc:picChg>
        <pc:picChg chg="add del mod">
          <ac:chgData name="Laura Amy Daīnes" userId="4c6a6cecbfa8f699" providerId="LiveId" clId="{C4EC6BE1-C255-B242-AB02-3C039A22CC34}" dt="2021-01-12T13:59:10.646" v="9392" actId="478"/>
          <ac:picMkLst>
            <pc:docMk/>
            <pc:sldMk cId="3351689691" sldId="307"/>
            <ac:picMk id="3" creationId="{57447B1F-2C49-7742-A5B8-14369A565339}"/>
          </ac:picMkLst>
        </pc:picChg>
        <pc:picChg chg="add del mod">
          <ac:chgData name="Laura Amy Daīnes" userId="4c6a6cecbfa8f699" providerId="LiveId" clId="{C4EC6BE1-C255-B242-AB02-3C039A22CC34}" dt="2021-01-11T14:56:00.707" v="7303" actId="478"/>
          <ac:picMkLst>
            <pc:docMk/>
            <pc:sldMk cId="3351689691" sldId="307"/>
            <ac:picMk id="4" creationId="{8F3F005F-EE16-BB4C-B114-50327EACCE3D}"/>
          </ac:picMkLst>
        </pc:picChg>
        <pc:picChg chg="del">
          <ac:chgData name="Laura Amy Daīnes" userId="4c6a6cecbfa8f699" providerId="LiveId" clId="{C4EC6BE1-C255-B242-AB02-3C039A22CC34}" dt="2021-01-11T14:52:48.624" v="7296" actId="478"/>
          <ac:picMkLst>
            <pc:docMk/>
            <pc:sldMk cId="3351689691" sldId="307"/>
            <ac:picMk id="5" creationId="{339ACBCF-3546-644E-936E-8099EECD4067}"/>
          </ac:picMkLst>
        </pc:picChg>
        <pc:picChg chg="add del mod">
          <ac:chgData name="Laura Amy Daīnes" userId="4c6a6cecbfa8f699" providerId="LiveId" clId="{C4EC6BE1-C255-B242-AB02-3C039A22CC34}" dt="2021-01-12T13:59:09.606" v="9391" actId="478"/>
          <ac:picMkLst>
            <pc:docMk/>
            <pc:sldMk cId="3351689691" sldId="307"/>
            <ac:picMk id="6" creationId="{40ED4ED1-5E3B-214F-8E11-DA03AFFFA56C}"/>
          </ac:picMkLst>
        </pc:picChg>
        <pc:picChg chg="add del mod">
          <ac:chgData name="Laura Amy Daīnes" userId="4c6a6cecbfa8f699" providerId="LiveId" clId="{C4EC6BE1-C255-B242-AB02-3C039A22CC34}" dt="2021-01-12T13:54:57.715" v="9383" actId="478"/>
          <ac:picMkLst>
            <pc:docMk/>
            <pc:sldMk cId="3351689691" sldId="307"/>
            <ac:picMk id="7" creationId="{6B91DC72-5BF6-2D45-BBCD-3C68D9995161}"/>
          </ac:picMkLst>
        </pc:picChg>
      </pc:sldChg>
      <pc:sldChg chg="addSp delSp modSp add mod delDesignElem chgLayout">
        <pc:chgData name="Laura Amy Daīnes" userId="4c6a6cecbfa8f699" providerId="LiveId" clId="{C4EC6BE1-C255-B242-AB02-3C039A22CC34}" dt="2021-01-13T10:58:08.628" v="14585" actId="20577"/>
        <pc:sldMkLst>
          <pc:docMk/>
          <pc:sldMk cId="2597672958" sldId="308"/>
        </pc:sldMkLst>
        <pc:spChg chg="mod ord">
          <ac:chgData name="Laura Amy Daīnes" userId="4c6a6cecbfa8f699" providerId="LiveId" clId="{C4EC6BE1-C255-B242-AB02-3C039A22CC34}" dt="2021-01-12T10:08:35.994" v="8950" actId="1076"/>
          <ac:spMkLst>
            <pc:docMk/>
            <pc:sldMk cId="2597672958" sldId="308"/>
            <ac:spMk id="2" creationId="{4F601716-8F26-2242-8C0C-8AB5888C4173}"/>
          </ac:spMkLst>
        </pc:spChg>
        <pc:spChg chg="mod ord">
          <ac:chgData name="Laura Amy Daīnes" userId="4c6a6cecbfa8f699" providerId="LiveId" clId="{C4EC6BE1-C255-B242-AB02-3C039A22CC34}" dt="2021-01-13T10:58:08.628" v="14585" actId="20577"/>
          <ac:spMkLst>
            <pc:docMk/>
            <pc:sldMk cId="2597672958" sldId="308"/>
            <ac:spMk id="3" creationId="{9DFE1EF0-0772-4F45-83CD-39D29853FD78}"/>
          </ac:spMkLst>
        </pc:spChg>
        <pc:spChg chg="add del mod ord">
          <ac:chgData name="Laura Amy Daīnes" userId="4c6a6cecbfa8f699" providerId="LiveId" clId="{C4EC6BE1-C255-B242-AB02-3C039A22CC34}" dt="2021-01-12T09:38:49.621" v="8614" actId="478"/>
          <ac:spMkLst>
            <pc:docMk/>
            <pc:sldMk cId="2597672958" sldId="308"/>
            <ac:spMk id="4" creationId="{F8261FB8-DF55-6F48-B608-36AAC409022A}"/>
          </ac:spMkLst>
        </pc:spChg>
        <pc:spChg chg="del">
          <ac:chgData name="Laura Amy Daīnes" userId="4c6a6cecbfa8f699" providerId="LiveId" clId="{C4EC6BE1-C255-B242-AB02-3C039A22CC34}" dt="2021-01-12T09:38:46.965" v="8612" actId="700"/>
          <ac:spMkLst>
            <pc:docMk/>
            <pc:sldMk cId="2597672958" sldId="308"/>
            <ac:spMk id="19" creationId="{4E7CA534-C00D-4395-B324-C66C955E5310}"/>
          </ac:spMkLst>
        </pc:spChg>
        <pc:spChg chg="del">
          <ac:chgData name="Laura Amy Daīnes" userId="4c6a6cecbfa8f699" providerId="LiveId" clId="{C4EC6BE1-C255-B242-AB02-3C039A22CC34}" dt="2021-01-12T09:38:46.965" v="8612" actId="700"/>
          <ac:spMkLst>
            <pc:docMk/>
            <pc:sldMk cId="2597672958" sldId="308"/>
            <ac:spMk id="21" creationId="{324E43EB-867C-4B35-9A5C-E435157C7297}"/>
          </ac:spMkLst>
        </pc:spChg>
        <pc:grpChg chg="del">
          <ac:chgData name="Laura Amy Daīnes" userId="4c6a6cecbfa8f699" providerId="LiveId" clId="{C4EC6BE1-C255-B242-AB02-3C039A22CC34}" dt="2021-01-12T09:38:46.965" v="8612" actId="700"/>
          <ac:grpSpMkLst>
            <pc:docMk/>
            <pc:sldMk cId="2597672958" sldId="308"/>
            <ac:grpSpMk id="8" creationId="{65779281-7937-47A5-9678-B6FDAD972AD3}"/>
          </ac:grpSpMkLst>
        </pc:grpChg>
        <pc:grpChg chg="del">
          <ac:chgData name="Laura Amy Daīnes" userId="4c6a6cecbfa8f699" providerId="LiveId" clId="{C4EC6BE1-C255-B242-AB02-3C039A22CC34}" dt="2021-01-12T09:38:46.965" v="8612" actId="700"/>
          <ac:grpSpMkLst>
            <pc:docMk/>
            <pc:sldMk cId="2597672958" sldId="308"/>
            <ac:grpSpMk id="23" creationId="{01B1A260-8A72-4E08-82CC-DB3DB0A49F35}"/>
          </ac:grpSpMkLst>
        </pc:grpChg>
      </pc:sldChg>
      <pc:sldChg chg="addSp delSp modSp add mod ord delDesignElem chgLayout">
        <pc:chgData name="Laura Amy Daīnes" userId="4c6a6cecbfa8f699" providerId="LiveId" clId="{C4EC6BE1-C255-B242-AB02-3C039A22CC34}" dt="2021-01-15T09:01:22.422" v="15544" actId="5793"/>
        <pc:sldMkLst>
          <pc:docMk/>
          <pc:sldMk cId="1892841988" sldId="309"/>
        </pc:sldMkLst>
        <pc:spChg chg="mod ord">
          <ac:chgData name="Laura Amy Daīnes" userId="4c6a6cecbfa8f699" providerId="LiveId" clId="{C4EC6BE1-C255-B242-AB02-3C039A22CC34}" dt="2021-01-12T19:20:56.969" v="11030" actId="20577"/>
          <ac:spMkLst>
            <pc:docMk/>
            <pc:sldMk cId="1892841988" sldId="309"/>
            <ac:spMk id="2" creationId="{4F601716-8F26-2242-8C0C-8AB5888C4173}"/>
          </ac:spMkLst>
        </pc:spChg>
        <pc:spChg chg="mod ord">
          <ac:chgData name="Laura Amy Daīnes" userId="4c6a6cecbfa8f699" providerId="LiveId" clId="{C4EC6BE1-C255-B242-AB02-3C039A22CC34}" dt="2021-01-15T09:01:22.422" v="15544" actId="5793"/>
          <ac:spMkLst>
            <pc:docMk/>
            <pc:sldMk cId="1892841988" sldId="309"/>
            <ac:spMk id="3" creationId="{9DFE1EF0-0772-4F45-83CD-39D29853FD78}"/>
          </ac:spMkLst>
        </pc:spChg>
        <pc:spChg chg="add del mod ord">
          <ac:chgData name="Laura Amy Daīnes" userId="4c6a6cecbfa8f699" providerId="LiveId" clId="{C4EC6BE1-C255-B242-AB02-3C039A22CC34}" dt="2021-01-12T09:38:55.910" v="8617" actId="478"/>
          <ac:spMkLst>
            <pc:docMk/>
            <pc:sldMk cId="1892841988" sldId="309"/>
            <ac:spMk id="4" creationId="{3632665D-7C10-994F-83B0-9A5D571D3CBE}"/>
          </ac:spMkLst>
        </pc:spChg>
        <pc:spChg chg="del">
          <ac:chgData name="Laura Amy Daīnes" userId="4c6a6cecbfa8f699" providerId="LiveId" clId="{C4EC6BE1-C255-B242-AB02-3C039A22CC34}" dt="2021-01-12T09:38:54.441" v="8615" actId="700"/>
          <ac:spMkLst>
            <pc:docMk/>
            <pc:sldMk cId="1892841988" sldId="309"/>
            <ac:spMk id="19" creationId="{4E7CA534-C00D-4395-B324-C66C955E5310}"/>
          </ac:spMkLst>
        </pc:spChg>
        <pc:spChg chg="del">
          <ac:chgData name="Laura Amy Daīnes" userId="4c6a6cecbfa8f699" providerId="LiveId" clId="{C4EC6BE1-C255-B242-AB02-3C039A22CC34}" dt="2021-01-12T09:38:54.441" v="8615" actId="700"/>
          <ac:spMkLst>
            <pc:docMk/>
            <pc:sldMk cId="1892841988" sldId="309"/>
            <ac:spMk id="21" creationId="{324E43EB-867C-4B35-9A5C-E435157C7297}"/>
          </ac:spMkLst>
        </pc:spChg>
        <pc:grpChg chg="del">
          <ac:chgData name="Laura Amy Daīnes" userId="4c6a6cecbfa8f699" providerId="LiveId" clId="{C4EC6BE1-C255-B242-AB02-3C039A22CC34}" dt="2021-01-12T09:38:54.441" v="8615" actId="700"/>
          <ac:grpSpMkLst>
            <pc:docMk/>
            <pc:sldMk cId="1892841988" sldId="309"/>
            <ac:grpSpMk id="8" creationId="{65779281-7937-47A5-9678-B6FDAD972AD3}"/>
          </ac:grpSpMkLst>
        </pc:grpChg>
        <pc:grpChg chg="del">
          <ac:chgData name="Laura Amy Daīnes" userId="4c6a6cecbfa8f699" providerId="LiveId" clId="{C4EC6BE1-C255-B242-AB02-3C039A22CC34}" dt="2021-01-12T09:38:54.441" v="8615" actId="700"/>
          <ac:grpSpMkLst>
            <pc:docMk/>
            <pc:sldMk cId="1892841988" sldId="309"/>
            <ac:grpSpMk id="23" creationId="{01B1A260-8A72-4E08-82CC-DB3DB0A49F35}"/>
          </ac:grpSpMkLst>
        </pc:grpChg>
      </pc:sldChg>
      <pc:sldChg chg="addSp delSp modSp add mod ord modClrScheme delDesignElem chgLayout">
        <pc:chgData name="Laura Amy Daīnes" userId="4c6a6cecbfa8f699" providerId="LiveId" clId="{C4EC6BE1-C255-B242-AB02-3C039A22CC34}" dt="2021-01-12T09:27:36.590" v="8432" actId="20577"/>
        <pc:sldMkLst>
          <pc:docMk/>
          <pc:sldMk cId="2957584552" sldId="310"/>
        </pc:sldMkLst>
        <pc:spChg chg="mod ord">
          <ac:chgData name="Laura Amy Daīnes" userId="4c6a6cecbfa8f699" providerId="LiveId" clId="{C4EC6BE1-C255-B242-AB02-3C039A22CC34}" dt="2021-01-12T09:27:36.590" v="8432" actId="20577"/>
          <ac:spMkLst>
            <pc:docMk/>
            <pc:sldMk cId="2957584552" sldId="310"/>
            <ac:spMk id="2" creationId="{272953A2-2C1E-3D4C-B9F0-F69F47FD72B8}"/>
          </ac:spMkLst>
        </pc:spChg>
        <pc:spChg chg="del mod">
          <ac:chgData name="Laura Amy Daīnes" userId="4c6a6cecbfa8f699" providerId="LiveId" clId="{C4EC6BE1-C255-B242-AB02-3C039A22CC34}" dt="2021-01-12T09:24:51.289" v="8400" actId="478"/>
          <ac:spMkLst>
            <pc:docMk/>
            <pc:sldMk cId="2957584552" sldId="310"/>
            <ac:spMk id="3" creationId="{75D75DC3-BEFF-5443-B496-4C308703D1DF}"/>
          </ac:spMkLst>
        </pc:spChg>
        <pc:spChg chg="add del mod ord">
          <ac:chgData name="Laura Amy Daīnes" userId="4c6a6cecbfa8f699" providerId="LiveId" clId="{C4EC6BE1-C255-B242-AB02-3C039A22CC34}" dt="2021-01-12T09:25:14.379" v="8403" actId="700"/>
          <ac:spMkLst>
            <pc:docMk/>
            <pc:sldMk cId="2957584552" sldId="310"/>
            <ac:spMk id="4" creationId="{5D840D59-6FB1-C14D-B2B3-99BAAF3BE7F5}"/>
          </ac:spMkLst>
        </pc:spChg>
        <pc:spChg chg="add del mod ord">
          <ac:chgData name="Laura Amy Daīnes" userId="4c6a6cecbfa8f699" providerId="LiveId" clId="{C4EC6BE1-C255-B242-AB02-3C039A22CC34}" dt="2021-01-12T09:25:14.379" v="8403" actId="700"/>
          <ac:spMkLst>
            <pc:docMk/>
            <pc:sldMk cId="2957584552" sldId="310"/>
            <ac:spMk id="5" creationId="{555A3D84-D6DC-1744-956B-4250C9F976E9}"/>
          </ac:spMkLst>
        </pc:spChg>
        <pc:spChg chg="add del mod ord">
          <ac:chgData name="Laura Amy Daīnes" userId="4c6a6cecbfa8f699" providerId="LiveId" clId="{C4EC6BE1-C255-B242-AB02-3C039A22CC34}" dt="2021-01-12T09:25:20.530" v="8405" actId="478"/>
          <ac:spMkLst>
            <pc:docMk/>
            <pc:sldMk cId="2957584552" sldId="310"/>
            <ac:spMk id="6" creationId="{18DBC80C-52CF-2548-9065-F0CE6D077355}"/>
          </ac:spMkLst>
        </pc:spChg>
        <pc:spChg chg="del">
          <ac:chgData name="Laura Amy Daīnes" userId="4c6a6cecbfa8f699" providerId="LiveId" clId="{C4EC6BE1-C255-B242-AB02-3C039A22CC34}" dt="2021-01-12T09:24:57.884" v="8401" actId="26606"/>
          <ac:spMkLst>
            <pc:docMk/>
            <pc:sldMk cId="2957584552" sldId="310"/>
            <ac:spMk id="19" creationId="{4E7CA534-C00D-4395-B324-C66C955E5310}"/>
          </ac:spMkLst>
        </pc:spChg>
        <pc:spChg chg="del">
          <ac:chgData name="Laura Amy Daīnes" userId="4c6a6cecbfa8f699" providerId="LiveId" clId="{C4EC6BE1-C255-B242-AB02-3C039A22CC34}" dt="2021-01-12T09:24:57.884" v="8401" actId="26606"/>
          <ac:spMkLst>
            <pc:docMk/>
            <pc:sldMk cId="2957584552" sldId="310"/>
            <ac:spMk id="21" creationId="{324E43EB-867C-4B35-9A5C-E435157C7297}"/>
          </ac:spMkLst>
        </pc:spChg>
        <pc:spChg chg="add del">
          <ac:chgData name="Laura Amy Daīnes" userId="4c6a6cecbfa8f699" providerId="LiveId" clId="{C4EC6BE1-C255-B242-AB02-3C039A22CC34}" dt="2021-01-12T09:25:10.757" v="8402" actId="700"/>
          <ac:spMkLst>
            <pc:docMk/>
            <pc:sldMk cId="2957584552" sldId="310"/>
            <ac:spMk id="47" creationId="{2FCAD798-DEC5-4392-90CE-C46AD6CE68A3}"/>
          </ac:spMkLst>
        </pc:spChg>
        <pc:spChg chg="add del">
          <ac:chgData name="Laura Amy Daīnes" userId="4c6a6cecbfa8f699" providerId="LiveId" clId="{C4EC6BE1-C255-B242-AB02-3C039A22CC34}" dt="2021-01-12T09:25:10.757" v="8402" actId="700"/>
          <ac:spMkLst>
            <pc:docMk/>
            <pc:sldMk cId="2957584552" sldId="310"/>
            <ac:spMk id="49" creationId="{712E451E-151A-4910-BF41-6A040B65982B}"/>
          </ac:spMkLst>
        </pc:spChg>
        <pc:spChg chg="add del">
          <ac:chgData name="Laura Amy Daīnes" userId="4c6a6cecbfa8f699" providerId="LiveId" clId="{C4EC6BE1-C255-B242-AB02-3C039A22CC34}" dt="2021-01-12T09:25:10.757" v="8402" actId="700"/>
          <ac:spMkLst>
            <pc:docMk/>
            <pc:sldMk cId="2957584552" sldId="310"/>
            <ac:spMk id="51" creationId="{C296EFE4-A70C-4388-9A15-3F657B6615FD}"/>
          </ac:spMkLst>
        </pc:spChg>
        <pc:spChg chg="add del">
          <ac:chgData name="Laura Amy Daīnes" userId="4c6a6cecbfa8f699" providerId="LiveId" clId="{C4EC6BE1-C255-B242-AB02-3C039A22CC34}" dt="2021-01-12T09:25:10.757" v="8402" actId="700"/>
          <ac:spMkLst>
            <pc:docMk/>
            <pc:sldMk cId="2957584552" sldId="310"/>
            <ac:spMk id="53" creationId="{425EBAFC-9388-432A-BCFD-EEA2F410D8EC}"/>
          </ac:spMkLst>
        </pc:spChg>
        <pc:grpChg chg="del">
          <ac:chgData name="Laura Amy Daīnes" userId="4c6a6cecbfa8f699" providerId="LiveId" clId="{C4EC6BE1-C255-B242-AB02-3C039A22CC34}" dt="2021-01-12T09:24:57.884" v="8401" actId="26606"/>
          <ac:grpSpMkLst>
            <pc:docMk/>
            <pc:sldMk cId="2957584552" sldId="310"/>
            <ac:grpSpMk id="8" creationId="{65779281-7937-47A5-9678-B6FDAD972AD3}"/>
          </ac:grpSpMkLst>
        </pc:grpChg>
        <pc:grpChg chg="del">
          <ac:chgData name="Laura Amy Daīnes" userId="4c6a6cecbfa8f699" providerId="LiveId" clId="{C4EC6BE1-C255-B242-AB02-3C039A22CC34}" dt="2021-01-12T09:24:57.884" v="8401" actId="26606"/>
          <ac:grpSpMkLst>
            <pc:docMk/>
            <pc:sldMk cId="2957584552" sldId="310"/>
            <ac:grpSpMk id="23" creationId="{01B1A260-8A72-4E08-82CC-DB3DB0A49F35}"/>
          </ac:grpSpMkLst>
        </pc:grpChg>
        <pc:grpChg chg="add del">
          <ac:chgData name="Laura Amy Daīnes" userId="4c6a6cecbfa8f699" providerId="LiveId" clId="{C4EC6BE1-C255-B242-AB02-3C039A22CC34}" dt="2021-01-12T09:25:10.757" v="8402" actId="700"/>
          <ac:grpSpMkLst>
            <pc:docMk/>
            <pc:sldMk cId="2957584552" sldId="310"/>
            <ac:grpSpMk id="38" creationId="{5B44741E-4F8A-4DC4-96E4-E4A2E555A88D}"/>
          </ac:grpSpMkLst>
        </pc:grpChg>
      </pc:sldChg>
      <pc:sldChg chg="modSp add mod ord">
        <pc:chgData name="Laura Amy Daīnes" userId="4c6a6cecbfa8f699" providerId="LiveId" clId="{C4EC6BE1-C255-B242-AB02-3C039A22CC34}" dt="2021-01-12T09:27:30.110" v="8431" actId="20577"/>
        <pc:sldMkLst>
          <pc:docMk/>
          <pc:sldMk cId="1512362470" sldId="311"/>
        </pc:sldMkLst>
        <pc:spChg chg="mod">
          <ac:chgData name="Laura Amy Daīnes" userId="4c6a6cecbfa8f699" providerId="LiveId" clId="{C4EC6BE1-C255-B242-AB02-3C039A22CC34}" dt="2021-01-12T09:27:30.110" v="8431" actId="20577"/>
          <ac:spMkLst>
            <pc:docMk/>
            <pc:sldMk cId="1512362470" sldId="311"/>
            <ac:spMk id="2" creationId="{272953A2-2C1E-3D4C-B9F0-F69F47FD72B8}"/>
          </ac:spMkLst>
        </pc:spChg>
      </pc:sldChg>
      <pc:sldChg chg="modSp add mod ord">
        <pc:chgData name="Laura Amy Daīnes" userId="4c6a6cecbfa8f699" providerId="LiveId" clId="{C4EC6BE1-C255-B242-AB02-3C039A22CC34}" dt="2021-01-12T09:57:00.580" v="8727" actId="20577"/>
        <pc:sldMkLst>
          <pc:docMk/>
          <pc:sldMk cId="462021848" sldId="312"/>
        </pc:sldMkLst>
        <pc:spChg chg="mod">
          <ac:chgData name="Laura Amy Daīnes" userId="4c6a6cecbfa8f699" providerId="LiveId" clId="{C4EC6BE1-C255-B242-AB02-3C039A22CC34}" dt="2021-01-12T09:57:00.580" v="8727" actId="20577"/>
          <ac:spMkLst>
            <pc:docMk/>
            <pc:sldMk cId="462021848" sldId="312"/>
            <ac:spMk id="2" creationId="{272953A2-2C1E-3D4C-B9F0-F69F47FD72B8}"/>
          </ac:spMkLst>
        </pc:spChg>
      </pc:sldChg>
      <pc:sldChg chg="modSp add mod ord">
        <pc:chgData name="Laura Amy Daīnes" userId="4c6a6cecbfa8f699" providerId="LiveId" clId="{C4EC6BE1-C255-B242-AB02-3C039A22CC34}" dt="2021-01-13T11:08:03.448" v="14975" actId="20577"/>
        <pc:sldMkLst>
          <pc:docMk/>
          <pc:sldMk cId="3008862142" sldId="313"/>
        </pc:sldMkLst>
        <pc:spChg chg="mod">
          <ac:chgData name="Laura Amy Daīnes" userId="4c6a6cecbfa8f699" providerId="LiveId" clId="{C4EC6BE1-C255-B242-AB02-3C039A22CC34}" dt="2021-01-13T11:08:03.448" v="14975" actId="20577"/>
          <ac:spMkLst>
            <pc:docMk/>
            <pc:sldMk cId="3008862142" sldId="313"/>
            <ac:spMk id="2" creationId="{272953A2-2C1E-3D4C-B9F0-F69F47FD72B8}"/>
          </ac:spMkLst>
        </pc:spChg>
      </pc:sldChg>
      <pc:sldChg chg="modSp add del mod">
        <pc:chgData name="Laura Amy Daīnes" userId="4c6a6cecbfa8f699" providerId="LiveId" clId="{C4EC6BE1-C255-B242-AB02-3C039A22CC34}" dt="2021-01-13T07:17:02.713" v="11534" actId="2696"/>
        <pc:sldMkLst>
          <pc:docMk/>
          <pc:sldMk cId="2267445113" sldId="314"/>
        </pc:sldMkLst>
        <pc:spChg chg="mod">
          <ac:chgData name="Laura Amy Daīnes" userId="4c6a6cecbfa8f699" providerId="LiveId" clId="{C4EC6BE1-C255-B242-AB02-3C039A22CC34}" dt="2021-01-13T07:16:18.183" v="11526" actId="20577"/>
          <ac:spMkLst>
            <pc:docMk/>
            <pc:sldMk cId="2267445113" sldId="314"/>
            <ac:spMk id="3" creationId="{75D75DC3-BEFF-5443-B496-4C308703D1DF}"/>
          </ac:spMkLst>
        </pc:spChg>
      </pc:sldChg>
      <pc:sldChg chg="addSp delSp modSp add del mod">
        <pc:chgData name="Laura Amy Daīnes" userId="4c6a6cecbfa8f699" providerId="LiveId" clId="{C4EC6BE1-C255-B242-AB02-3C039A22CC34}" dt="2021-01-12T13:59:15.143" v="9395" actId="2696"/>
        <pc:sldMkLst>
          <pc:docMk/>
          <pc:sldMk cId="2920146198" sldId="315"/>
        </pc:sldMkLst>
        <pc:spChg chg="add del mod">
          <ac:chgData name="Laura Amy Daīnes" userId="4c6a6cecbfa8f699" providerId="LiveId" clId="{C4EC6BE1-C255-B242-AB02-3C039A22CC34}" dt="2021-01-12T09:48:54.504" v="8628"/>
          <ac:spMkLst>
            <pc:docMk/>
            <pc:sldMk cId="2920146198" sldId="315"/>
            <ac:spMk id="3" creationId="{E76EB0E1-A007-DD49-974D-23A95508EC10}"/>
          </ac:spMkLst>
        </pc:spChg>
        <pc:picChg chg="add mod">
          <ac:chgData name="Laura Amy Daīnes" userId="4c6a6cecbfa8f699" providerId="LiveId" clId="{C4EC6BE1-C255-B242-AB02-3C039A22CC34}" dt="2021-01-12T09:49:32.482" v="8640" actId="1076"/>
          <ac:picMkLst>
            <pc:docMk/>
            <pc:sldMk cId="2920146198" sldId="315"/>
            <ac:picMk id="5" creationId="{B4D517EC-7110-6B43-B65D-B7DBC419CE7F}"/>
          </ac:picMkLst>
        </pc:picChg>
        <pc:picChg chg="del">
          <ac:chgData name="Laura Amy Daīnes" userId="4c6a6cecbfa8f699" providerId="LiveId" clId="{C4EC6BE1-C255-B242-AB02-3C039A22CC34}" dt="2021-01-12T09:48:25.045" v="8627" actId="478"/>
          <ac:picMkLst>
            <pc:docMk/>
            <pc:sldMk cId="2920146198" sldId="315"/>
            <ac:picMk id="11" creationId="{906BAB23-7D20-E64C-8657-097F8D2081AA}"/>
          </ac:picMkLst>
        </pc:picChg>
      </pc:sldChg>
      <pc:sldChg chg="addSp delSp modSp add mod">
        <pc:chgData name="Laura Amy Daīnes" userId="4c6a6cecbfa8f699" providerId="LiveId" clId="{C4EC6BE1-C255-B242-AB02-3C039A22CC34}" dt="2021-01-13T10:58:38.178" v="14593" actId="1076"/>
        <pc:sldMkLst>
          <pc:docMk/>
          <pc:sldMk cId="1027174218" sldId="316"/>
        </pc:sldMkLst>
        <pc:spChg chg="mod">
          <ac:chgData name="Laura Amy Daīnes" userId="4c6a6cecbfa8f699" providerId="LiveId" clId="{C4EC6BE1-C255-B242-AB02-3C039A22CC34}" dt="2021-01-13T10:58:38.178" v="14593" actId="1076"/>
          <ac:spMkLst>
            <pc:docMk/>
            <pc:sldMk cId="1027174218" sldId="316"/>
            <ac:spMk id="4" creationId="{CB0BB019-E3E5-CE40-83EA-91C3A1D18B31}"/>
          </ac:spMkLst>
        </pc:spChg>
        <pc:picChg chg="add del mod">
          <ac:chgData name="Laura Amy Daīnes" userId="4c6a6cecbfa8f699" providerId="LiveId" clId="{C4EC6BE1-C255-B242-AB02-3C039A22CC34}" dt="2021-01-13T07:42:04.482" v="11972" actId="478"/>
          <ac:picMkLst>
            <pc:docMk/>
            <pc:sldMk cId="1027174218" sldId="316"/>
            <ac:picMk id="3" creationId="{0180AC55-DAE9-DC4C-BD75-3F28D676327A}"/>
          </ac:picMkLst>
        </pc:picChg>
        <pc:picChg chg="add del mod">
          <ac:chgData name="Laura Amy Daīnes" userId="4c6a6cecbfa8f699" providerId="LiveId" clId="{C4EC6BE1-C255-B242-AB02-3C039A22CC34}" dt="2021-01-13T08:29:52.904" v="12227" actId="478"/>
          <ac:picMkLst>
            <pc:docMk/>
            <pc:sldMk cId="1027174218" sldId="316"/>
            <ac:picMk id="5" creationId="{713A2EB9-7767-754B-ABBB-055F8035A6C8}"/>
          </ac:picMkLst>
        </pc:picChg>
        <pc:picChg chg="del">
          <ac:chgData name="Laura Amy Daīnes" userId="4c6a6cecbfa8f699" providerId="LiveId" clId="{C4EC6BE1-C255-B242-AB02-3C039A22CC34}" dt="2021-01-12T09:50:10.612" v="8642" actId="478"/>
          <ac:picMkLst>
            <pc:docMk/>
            <pc:sldMk cId="1027174218" sldId="316"/>
            <ac:picMk id="6" creationId="{33359AF2-9844-234F-B6C4-EFBA81370100}"/>
          </ac:picMkLst>
        </pc:picChg>
        <pc:picChg chg="add mod">
          <ac:chgData name="Laura Amy Daīnes" userId="4c6a6cecbfa8f699" providerId="LiveId" clId="{C4EC6BE1-C255-B242-AB02-3C039A22CC34}" dt="2021-01-13T08:29:58.277" v="12231" actId="962"/>
          <ac:picMkLst>
            <pc:docMk/>
            <pc:sldMk cId="1027174218" sldId="316"/>
            <ac:picMk id="7" creationId="{9954AE26-B2D5-1945-BC1B-FE3D58D51DE5}"/>
          </ac:picMkLst>
        </pc:picChg>
      </pc:sldChg>
      <pc:sldChg chg="addSp delSp modSp add del mod ord">
        <pc:chgData name="Laura Amy Daīnes" userId="4c6a6cecbfa8f699" providerId="LiveId" clId="{C4EC6BE1-C255-B242-AB02-3C039A22CC34}" dt="2021-01-12T19:07:10.454" v="10619" actId="2696"/>
        <pc:sldMkLst>
          <pc:docMk/>
          <pc:sldMk cId="980344713" sldId="317"/>
        </pc:sldMkLst>
        <pc:picChg chg="del">
          <ac:chgData name="Laura Amy Daīnes" userId="4c6a6cecbfa8f699" providerId="LiveId" clId="{C4EC6BE1-C255-B242-AB02-3C039A22CC34}" dt="2021-01-12T09:51:00.618" v="8649" actId="478"/>
          <ac:picMkLst>
            <pc:docMk/>
            <pc:sldMk cId="980344713" sldId="317"/>
            <ac:picMk id="3" creationId="{0180AC55-DAE9-DC4C-BD75-3F28D676327A}"/>
          </ac:picMkLst>
        </pc:picChg>
        <pc:picChg chg="add mod">
          <ac:chgData name="Laura Amy Daīnes" userId="4c6a6cecbfa8f699" providerId="LiveId" clId="{C4EC6BE1-C255-B242-AB02-3C039A22CC34}" dt="2021-01-12T09:51:29.974" v="8653" actId="962"/>
          <ac:picMkLst>
            <pc:docMk/>
            <pc:sldMk cId="980344713" sldId="317"/>
            <ac:picMk id="5" creationId="{81D68C1C-4A77-2C4F-8726-BE1936A904AE}"/>
          </ac:picMkLst>
        </pc:picChg>
      </pc:sldChg>
      <pc:sldChg chg="addSp delSp modSp add mod">
        <pc:chgData name="Laura Amy Daīnes" userId="4c6a6cecbfa8f699" providerId="LiveId" clId="{C4EC6BE1-C255-B242-AB02-3C039A22CC34}" dt="2021-01-15T09:22:19.037" v="15881" actId="1076"/>
        <pc:sldMkLst>
          <pc:docMk/>
          <pc:sldMk cId="2074820300" sldId="318"/>
        </pc:sldMkLst>
        <pc:spChg chg="del">
          <ac:chgData name="Laura Amy Daīnes" userId="4c6a6cecbfa8f699" providerId="LiveId" clId="{C4EC6BE1-C255-B242-AB02-3C039A22CC34}" dt="2021-01-13T10:58:51.967" v="14594" actId="478"/>
          <ac:spMkLst>
            <pc:docMk/>
            <pc:sldMk cId="2074820300" sldId="318"/>
            <ac:spMk id="4" creationId="{CB0BB019-E3E5-CE40-83EA-91C3A1D18B31}"/>
          </ac:spMkLst>
        </pc:spChg>
        <pc:spChg chg="add del mod">
          <ac:chgData name="Laura Amy Daīnes" userId="4c6a6cecbfa8f699" providerId="LiveId" clId="{C4EC6BE1-C255-B242-AB02-3C039A22CC34}" dt="2021-01-13T10:59:01.780" v="14609" actId="478"/>
          <ac:spMkLst>
            <pc:docMk/>
            <pc:sldMk cId="2074820300" sldId="318"/>
            <ac:spMk id="7" creationId="{62BA13CB-5EEA-9845-A0B7-712BD369F22A}"/>
          </ac:spMkLst>
        </pc:spChg>
        <pc:spChg chg="add mod">
          <ac:chgData name="Laura Amy Daīnes" userId="4c6a6cecbfa8f699" providerId="LiveId" clId="{C4EC6BE1-C255-B242-AB02-3C039A22CC34}" dt="2021-01-13T10:58:58.890" v="14608" actId="20577"/>
          <ac:spMkLst>
            <pc:docMk/>
            <pc:sldMk cId="2074820300" sldId="318"/>
            <ac:spMk id="21" creationId="{A284CCBA-5FDD-2B4C-8E31-F53705B8E660}"/>
          </ac:spMkLst>
        </pc:spChg>
        <pc:picChg chg="add del mod">
          <ac:chgData name="Laura Amy Daīnes" userId="4c6a6cecbfa8f699" providerId="LiveId" clId="{C4EC6BE1-C255-B242-AB02-3C039A22CC34}" dt="2021-01-13T07:43:25.415" v="12016" actId="478"/>
          <ac:picMkLst>
            <pc:docMk/>
            <pc:sldMk cId="2074820300" sldId="318"/>
            <ac:picMk id="3" creationId="{3B002392-C31D-2F4F-AEC7-5E2CEBBCC315}"/>
          </ac:picMkLst>
        </pc:picChg>
        <pc:picChg chg="add mod">
          <ac:chgData name="Laura Amy Daīnes" userId="4c6a6cecbfa8f699" providerId="LiveId" clId="{C4EC6BE1-C255-B242-AB02-3C039A22CC34}" dt="2021-01-15T09:22:19.037" v="15881" actId="1076"/>
          <ac:picMkLst>
            <pc:docMk/>
            <pc:sldMk cId="2074820300" sldId="318"/>
            <ac:picMk id="5" creationId="{263E1046-C255-4340-9800-F2D2C2D6295C}"/>
          </ac:picMkLst>
        </pc:picChg>
        <pc:picChg chg="del">
          <ac:chgData name="Laura Amy Daīnes" userId="4c6a6cecbfa8f699" providerId="LiveId" clId="{C4EC6BE1-C255-B242-AB02-3C039A22CC34}" dt="2021-01-12T09:52:04.185" v="8657" actId="478"/>
          <ac:picMkLst>
            <pc:docMk/>
            <pc:sldMk cId="2074820300" sldId="318"/>
            <ac:picMk id="7" creationId="{B929F61C-F12D-E840-8417-31D64CB7CA41}"/>
          </ac:picMkLst>
        </pc:picChg>
      </pc:sldChg>
      <pc:sldChg chg="addSp delSp modSp add del mod ord">
        <pc:chgData name="Laura Amy Daīnes" userId="4c6a6cecbfa8f699" providerId="LiveId" clId="{C4EC6BE1-C255-B242-AB02-3C039A22CC34}" dt="2021-01-12T17:57:27.968" v="9830" actId="2696"/>
        <pc:sldMkLst>
          <pc:docMk/>
          <pc:sldMk cId="3457308982" sldId="319"/>
        </pc:sldMkLst>
        <pc:picChg chg="del">
          <ac:chgData name="Laura Amy Daīnes" userId="4c6a6cecbfa8f699" providerId="LiveId" clId="{C4EC6BE1-C255-B242-AB02-3C039A22CC34}" dt="2021-01-12T09:53:00.501" v="8667" actId="478"/>
          <ac:picMkLst>
            <pc:docMk/>
            <pc:sldMk cId="3457308982" sldId="319"/>
            <ac:picMk id="3" creationId="{3B002392-C31D-2F4F-AEC7-5E2CEBBCC315}"/>
          </ac:picMkLst>
        </pc:picChg>
        <pc:picChg chg="add mod">
          <ac:chgData name="Laura Amy Daīnes" userId="4c6a6cecbfa8f699" providerId="LiveId" clId="{C4EC6BE1-C255-B242-AB02-3C039A22CC34}" dt="2021-01-12T09:53:33.763" v="8673" actId="1076"/>
          <ac:picMkLst>
            <pc:docMk/>
            <pc:sldMk cId="3457308982" sldId="319"/>
            <ac:picMk id="5" creationId="{A6D92021-2DA8-E240-899C-9B5DAF880FBD}"/>
          </ac:picMkLst>
        </pc:picChg>
      </pc:sldChg>
      <pc:sldChg chg="modSp add del mod ord">
        <pc:chgData name="Laura Amy Daīnes" userId="4c6a6cecbfa8f699" providerId="LiveId" clId="{C4EC6BE1-C255-B242-AB02-3C039A22CC34}" dt="2021-01-12T19:07:07.252" v="10618" actId="2696"/>
        <pc:sldMkLst>
          <pc:docMk/>
          <pc:sldMk cId="2566022828" sldId="320"/>
        </pc:sldMkLst>
        <pc:spChg chg="mod">
          <ac:chgData name="Laura Amy Daīnes" userId="4c6a6cecbfa8f699" providerId="LiveId" clId="{C4EC6BE1-C255-B242-AB02-3C039A22CC34}" dt="2021-01-12T10:08:49.540" v="8954" actId="1076"/>
          <ac:spMkLst>
            <pc:docMk/>
            <pc:sldMk cId="2566022828" sldId="320"/>
            <ac:spMk id="2" creationId="{4F601716-8F26-2242-8C0C-8AB5888C4173}"/>
          </ac:spMkLst>
        </pc:spChg>
        <pc:spChg chg="mod">
          <ac:chgData name="Laura Amy Daīnes" userId="4c6a6cecbfa8f699" providerId="LiveId" clId="{C4EC6BE1-C255-B242-AB02-3C039A22CC34}" dt="2021-01-12T19:07:05.529" v="10617" actId="20577"/>
          <ac:spMkLst>
            <pc:docMk/>
            <pc:sldMk cId="2566022828" sldId="320"/>
            <ac:spMk id="3" creationId="{9DFE1EF0-0772-4F45-83CD-39D29853FD78}"/>
          </ac:spMkLst>
        </pc:spChg>
      </pc:sldChg>
      <pc:sldChg chg="add del">
        <pc:chgData name="Laura Amy Daīnes" userId="4c6a6cecbfa8f699" providerId="LiveId" clId="{C4EC6BE1-C255-B242-AB02-3C039A22CC34}" dt="2021-01-12T10:04:02.812" v="8809" actId="2696"/>
        <pc:sldMkLst>
          <pc:docMk/>
          <pc:sldMk cId="1518302832" sldId="321"/>
        </pc:sldMkLst>
      </pc:sldChg>
      <pc:sldChg chg="add del">
        <pc:chgData name="Laura Amy Daīnes" userId="4c6a6cecbfa8f699" providerId="LiveId" clId="{C4EC6BE1-C255-B242-AB02-3C039A22CC34}" dt="2021-01-12T10:03:08.289" v="8798" actId="2696"/>
        <pc:sldMkLst>
          <pc:docMk/>
          <pc:sldMk cId="1903792859" sldId="321"/>
        </pc:sldMkLst>
      </pc:sldChg>
      <pc:sldChg chg="addSp delSp modSp add mod">
        <pc:chgData name="Laura Amy Daīnes" userId="4c6a6cecbfa8f699" providerId="LiveId" clId="{C4EC6BE1-C255-B242-AB02-3C039A22CC34}" dt="2021-01-13T10:44:31.329" v="14259" actId="20577"/>
        <pc:sldMkLst>
          <pc:docMk/>
          <pc:sldMk cId="3694437424" sldId="321"/>
        </pc:sldMkLst>
        <pc:spChg chg="add del mod">
          <ac:chgData name="Laura Amy Daīnes" userId="4c6a6cecbfa8f699" providerId="LiveId" clId="{C4EC6BE1-C255-B242-AB02-3C039A22CC34}" dt="2021-01-12T10:05:32.732" v="8850" actId="478"/>
          <ac:spMkLst>
            <pc:docMk/>
            <pc:sldMk cId="3694437424" sldId="321"/>
            <ac:spMk id="3" creationId="{879D065D-7B6C-D04B-8D92-5ABF1E43786B}"/>
          </ac:spMkLst>
        </pc:spChg>
        <pc:spChg chg="del">
          <ac:chgData name="Laura Amy Daīnes" userId="4c6a6cecbfa8f699" providerId="LiveId" clId="{C4EC6BE1-C255-B242-AB02-3C039A22CC34}" dt="2021-01-12T10:05:31.004" v="8849" actId="478"/>
          <ac:spMkLst>
            <pc:docMk/>
            <pc:sldMk cId="3694437424" sldId="321"/>
            <ac:spMk id="4" creationId="{CB0BB019-E3E5-CE40-83EA-91C3A1D18B31}"/>
          </ac:spMkLst>
        </pc:spChg>
        <pc:spChg chg="mod">
          <ac:chgData name="Laura Amy Daīnes" userId="4c6a6cecbfa8f699" providerId="LiveId" clId="{C4EC6BE1-C255-B242-AB02-3C039A22CC34}" dt="2021-01-13T10:44:31.329" v="14259" actId="20577"/>
          <ac:spMkLst>
            <pc:docMk/>
            <pc:sldMk cId="3694437424" sldId="321"/>
            <ac:spMk id="5" creationId="{95062B3D-0421-C74F-8D90-DFD9D688E0D3}"/>
          </ac:spMkLst>
        </pc:spChg>
        <pc:spChg chg="add del mod">
          <ac:chgData name="Laura Amy Daīnes" userId="4c6a6cecbfa8f699" providerId="LiveId" clId="{C4EC6BE1-C255-B242-AB02-3C039A22CC34}" dt="2021-01-13T10:44:11.942" v="14254" actId="1076"/>
          <ac:spMkLst>
            <pc:docMk/>
            <pc:sldMk cId="3694437424" sldId="321"/>
            <ac:spMk id="6" creationId="{75D576AC-CB25-B442-B31E-CFB6D424C509}"/>
          </ac:spMkLst>
        </pc:spChg>
        <pc:spChg chg="add del mod">
          <ac:chgData name="Laura Amy Daīnes" userId="4c6a6cecbfa8f699" providerId="LiveId" clId="{C4EC6BE1-C255-B242-AB02-3C039A22CC34}" dt="2021-01-12T10:06:05.872" v="8856" actId="478"/>
          <ac:spMkLst>
            <pc:docMk/>
            <pc:sldMk cId="3694437424" sldId="321"/>
            <ac:spMk id="8" creationId="{3B9F0DA3-2BA4-1846-AC25-A013837E3A44}"/>
          </ac:spMkLst>
        </pc:spChg>
      </pc:sldChg>
      <pc:sldChg chg="modSp add mod ord">
        <pc:chgData name="Laura Amy Daīnes" userId="4c6a6cecbfa8f699" providerId="LiveId" clId="{C4EC6BE1-C255-B242-AB02-3C039A22CC34}" dt="2021-01-15T09:15:51.297" v="15866" actId="20577"/>
        <pc:sldMkLst>
          <pc:docMk/>
          <pc:sldMk cId="1021977047" sldId="322"/>
        </pc:sldMkLst>
        <pc:spChg chg="mod">
          <ac:chgData name="Laura Amy Daīnes" userId="4c6a6cecbfa8f699" providerId="LiveId" clId="{C4EC6BE1-C255-B242-AB02-3C039A22CC34}" dt="2021-01-15T09:15:51.297" v="15866" actId="20577"/>
          <ac:spMkLst>
            <pc:docMk/>
            <pc:sldMk cId="1021977047" sldId="322"/>
            <ac:spMk id="3" creationId="{014DA7D7-5445-574A-8FA4-6A6D8FFEDEC7}"/>
          </ac:spMkLst>
        </pc:spChg>
        <pc:spChg chg="mod">
          <ac:chgData name="Laura Amy Daīnes" userId="4c6a6cecbfa8f699" providerId="LiveId" clId="{C4EC6BE1-C255-B242-AB02-3C039A22CC34}" dt="2021-01-13T11:08:19.339" v="14980" actId="20577"/>
          <ac:spMkLst>
            <pc:docMk/>
            <pc:sldMk cId="1021977047" sldId="322"/>
            <ac:spMk id="6" creationId="{9F1CFF23-D654-8149-A641-79A02AA01FDB}"/>
          </ac:spMkLst>
        </pc:spChg>
      </pc:sldChg>
      <pc:sldChg chg="modSp add del mod">
        <pc:chgData name="Laura Amy Daīnes" userId="4c6a6cecbfa8f699" providerId="LiveId" clId="{C4EC6BE1-C255-B242-AB02-3C039A22CC34}" dt="2021-01-12T10:07:51.850" v="8941" actId="2696"/>
        <pc:sldMkLst>
          <pc:docMk/>
          <pc:sldMk cId="3990207077" sldId="322"/>
        </pc:sldMkLst>
        <pc:spChg chg="mod">
          <ac:chgData name="Laura Amy Daīnes" userId="4c6a6cecbfa8f699" providerId="LiveId" clId="{C4EC6BE1-C255-B242-AB02-3C039A22CC34}" dt="2021-01-12T10:07:30.752" v="8886" actId="1076"/>
          <ac:spMkLst>
            <pc:docMk/>
            <pc:sldMk cId="3990207077" sldId="322"/>
            <ac:spMk id="2" creationId="{0242DE48-8260-3B44-B967-4F7CE66EF950}"/>
          </ac:spMkLst>
        </pc:spChg>
      </pc:sldChg>
      <pc:sldChg chg="modSp add del mod">
        <pc:chgData name="Laura Amy Daīnes" userId="4c6a6cecbfa8f699" providerId="LiveId" clId="{C4EC6BE1-C255-B242-AB02-3C039A22CC34}" dt="2021-01-13T09:58:39.649" v="13302" actId="2696"/>
        <pc:sldMkLst>
          <pc:docMk/>
          <pc:sldMk cId="1829003506" sldId="323"/>
        </pc:sldMkLst>
        <pc:spChg chg="mod">
          <ac:chgData name="Laura Amy Daīnes" userId="4c6a6cecbfa8f699" providerId="LiveId" clId="{C4EC6BE1-C255-B242-AB02-3C039A22CC34}" dt="2021-01-12T19:26:06.903" v="11266" actId="20577"/>
          <ac:spMkLst>
            <pc:docMk/>
            <pc:sldMk cId="1829003506" sldId="323"/>
            <ac:spMk id="3" creationId="{014DA7D7-5445-574A-8FA4-6A6D8FFEDEC7}"/>
          </ac:spMkLst>
        </pc:spChg>
      </pc:sldChg>
      <pc:sldChg chg="modSp add mod ord">
        <pc:chgData name="Laura Amy Daīnes" userId="4c6a6cecbfa8f699" providerId="LiveId" clId="{C4EC6BE1-C255-B242-AB02-3C039A22CC34}" dt="2021-01-15T09:13:14.800" v="15813" actId="20577"/>
        <pc:sldMkLst>
          <pc:docMk/>
          <pc:sldMk cId="675692277" sldId="324"/>
        </pc:sldMkLst>
        <pc:spChg chg="mod">
          <ac:chgData name="Laura Amy Daīnes" userId="4c6a6cecbfa8f699" providerId="LiveId" clId="{C4EC6BE1-C255-B242-AB02-3C039A22CC34}" dt="2021-01-12T19:22:08.268" v="11114" actId="20577"/>
          <ac:spMkLst>
            <pc:docMk/>
            <pc:sldMk cId="675692277" sldId="324"/>
            <ac:spMk id="2" creationId="{4F601716-8F26-2242-8C0C-8AB5888C4173}"/>
          </ac:spMkLst>
        </pc:spChg>
        <pc:spChg chg="mod">
          <ac:chgData name="Laura Amy Daīnes" userId="4c6a6cecbfa8f699" providerId="LiveId" clId="{C4EC6BE1-C255-B242-AB02-3C039A22CC34}" dt="2021-01-15T09:13:14.800" v="15813" actId="20577"/>
          <ac:spMkLst>
            <pc:docMk/>
            <pc:sldMk cId="675692277" sldId="324"/>
            <ac:spMk id="3" creationId="{9DFE1EF0-0772-4F45-83CD-39D29853FD78}"/>
          </ac:spMkLst>
        </pc:spChg>
      </pc:sldChg>
      <pc:sldChg chg="new del">
        <pc:chgData name="Laura Amy Daīnes" userId="4c6a6cecbfa8f699" providerId="LiveId" clId="{C4EC6BE1-C255-B242-AB02-3C039A22CC34}" dt="2021-01-12T17:51:56.250" v="9804" actId="2696"/>
        <pc:sldMkLst>
          <pc:docMk/>
          <pc:sldMk cId="2116272914" sldId="325"/>
        </pc:sldMkLst>
      </pc:sldChg>
      <pc:sldChg chg="addSp delSp modSp add del mod">
        <pc:chgData name="Laura Amy Daīnes" userId="4c6a6cecbfa8f699" providerId="LiveId" clId="{C4EC6BE1-C255-B242-AB02-3C039A22CC34}" dt="2021-01-12T19:07:34.280" v="10621" actId="2696"/>
        <pc:sldMkLst>
          <pc:docMk/>
          <pc:sldMk cId="2805011552" sldId="325"/>
        </pc:sldMkLst>
        <pc:picChg chg="del">
          <ac:chgData name="Laura Amy Daīnes" userId="4c6a6cecbfa8f699" providerId="LiveId" clId="{C4EC6BE1-C255-B242-AB02-3C039A22CC34}" dt="2021-01-12T17:51:59.910" v="9806" actId="478"/>
          <ac:picMkLst>
            <pc:docMk/>
            <pc:sldMk cId="2805011552" sldId="325"/>
            <ac:picMk id="3" creationId="{3B002392-C31D-2F4F-AEC7-5E2CEBBCC315}"/>
          </ac:picMkLst>
        </pc:picChg>
        <pc:picChg chg="add mod">
          <ac:chgData name="Laura Amy Daīnes" userId="4c6a6cecbfa8f699" providerId="LiveId" clId="{C4EC6BE1-C255-B242-AB02-3C039A22CC34}" dt="2021-01-12T19:06:09.868" v="10560" actId="1076"/>
          <ac:picMkLst>
            <pc:docMk/>
            <pc:sldMk cId="2805011552" sldId="325"/>
            <ac:picMk id="5" creationId="{B9E5A03D-6149-7F49-ABFB-017579F5CB27}"/>
          </ac:picMkLst>
        </pc:picChg>
      </pc:sldChg>
      <pc:sldChg chg="modSp add mod ord">
        <pc:chgData name="Laura Amy Daīnes" userId="4c6a6cecbfa8f699" providerId="LiveId" clId="{C4EC6BE1-C255-B242-AB02-3C039A22CC34}" dt="2021-01-13T11:03:33.829" v="14794" actId="1076"/>
        <pc:sldMkLst>
          <pc:docMk/>
          <pc:sldMk cId="2650359898" sldId="326"/>
        </pc:sldMkLst>
        <pc:spChg chg="mod">
          <ac:chgData name="Laura Amy Daīnes" userId="4c6a6cecbfa8f699" providerId="LiveId" clId="{C4EC6BE1-C255-B242-AB02-3C039A22CC34}" dt="2021-01-13T11:02:51.010" v="14775" actId="20577"/>
          <ac:spMkLst>
            <pc:docMk/>
            <pc:sldMk cId="2650359898" sldId="326"/>
            <ac:spMk id="2" creationId="{4F601716-8F26-2242-8C0C-8AB5888C4173}"/>
          </ac:spMkLst>
        </pc:spChg>
        <pc:spChg chg="mod">
          <ac:chgData name="Laura Amy Daīnes" userId="4c6a6cecbfa8f699" providerId="LiveId" clId="{C4EC6BE1-C255-B242-AB02-3C039A22CC34}" dt="2021-01-13T11:03:33.829" v="14794" actId="1076"/>
          <ac:spMkLst>
            <pc:docMk/>
            <pc:sldMk cId="2650359898" sldId="326"/>
            <ac:spMk id="3" creationId="{9DFE1EF0-0772-4F45-83CD-39D29853FD78}"/>
          </ac:spMkLst>
        </pc:spChg>
      </pc:sldChg>
      <pc:sldChg chg="addSp delSp modSp add del mod ord">
        <pc:chgData name="Laura Amy Daīnes" userId="4c6a6cecbfa8f699" providerId="LiveId" clId="{C4EC6BE1-C255-B242-AB02-3C039A22CC34}" dt="2021-01-13T07:43:30.254" v="12017" actId="2696"/>
        <pc:sldMkLst>
          <pc:docMk/>
          <pc:sldMk cId="1425124568" sldId="327"/>
        </pc:sldMkLst>
        <pc:picChg chg="add mod">
          <ac:chgData name="Laura Amy Daīnes" userId="4c6a6cecbfa8f699" providerId="LiveId" clId="{C4EC6BE1-C255-B242-AB02-3C039A22CC34}" dt="2021-01-12T17:57:15.911" v="9829" actId="1076"/>
          <ac:picMkLst>
            <pc:docMk/>
            <pc:sldMk cId="1425124568" sldId="327"/>
            <ac:picMk id="3" creationId="{17E8B3AA-311A-8448-AA3E-0DA6E37158C2}"/>
          </ac:picMkLst>
        </pc:picChg>
        <pc:picChg chg="del">
          <ac:chgData name="Laura Amy Daīnes" userId="4c6a6cecbfa8f699" providerId="LiveId" clId="{C4EC6BE1-C255-B242-AB02-3C039A22CC34}" dt="2021-01-12T17:56:58.523" v="9823" actId="478"/>
          <ac:picMkLst>
            <pc:docMk/>
            <pc:sldMk cId="1425124568" sldId="327"/>
            <ac:picMk id="5" creationId="{A6D92021-2DA8-E240-899C-9B5DAF880FBD}"/>
          </ac:picMkLst>
        </pc:picChg>
      </pc:sldChg>
      <pc:sldChg chg="addSp delSp modSp add del mod">
        <pc:chgData name="Laura Amy Daīnes" userId="4c6a6cecbfa8f699" providerId="LiveId" clId="{C4EC6BE1-C255-B242-AB02-3C039A22CC34}" dt="2021-01-13T07:46:47.422" v="12036" actId="2696"/>
        <pc:sldMkLst>
          <pc:docMk/>
          <pc:sldMk cId="2590705028" sldId="328"/>
        </pc:sldMkLst>
        <pc:spChg chg="add del mod">
          <ac:chgData name="Laura Amy Daīnes" userId="4c6a6cecbfa8f699" providerId="LiveId" clId="{C4EC6BE1-C255-B242-AB02-3C039A22CC34}" dt="2021-01-12T18:11:37.870" v="10451"/>
          <ac:spMkLst>
            <pc:docMk/>
            <pc:sldMk cId="2590705028" sldId="328"/>
            <ac:spMk id="4" creationId="{016A80FC-94FA-3B47-8216-E8F0766BE08F}"/>
          </ac:spMkLst>
        </pc:spChg>
        <pc:picChg chg="del">
          <ac:chgData name="Laura Amy Daīnes" userId="4c6a6cecbfa8f699" providerId="LiveId" clId="{C4EC6BE1-C255-B242-AB02-3C039A22CC34}" dt="2021-01-12T18:10:45.673" v="10450" actId="478"/>
          <ac:picMkLst>
            <pc:docMk/>
            <pc:sldMk cId="2590705028" sldId="328"/>
            <ac:picMk id="6" creationId="{4E424F43-98A7-2849-AFED-76B153379C71}"/>
          </ac:picMkLst>
        </pc:picChg>
        <pc:picChg chg="add mod">
          <ac:chgData name="Laura Amy Daīnes" userId="4c6a6cecbfa8f699" providerId="LiveId" clId="{C4EC6BE1-C255-B242-AB02-3C039A22CC34}" dt="2021-01-12T18:13:50.036" v="10467" actId="1076"/>
          <ac:picMkLst>
            <pc:docMk/>
            <pc:sldMk cId="2590705028" sldId="328"/>
            <ac:picMk id="7" creationId="{79EFBEF3-450E-5644-9A91-303213A97E6B}"/>
          </ac:picMkLst>
        </pc:picChg>
      </pc:sldChg>
      <pc:sldChg chg="addSp delSp modSp add mod">
        <pc:chgData name="Laura Amy Daīnes" userId="4c6a6cecbfa8f699" providerId="LiveId" clId="{C4EC6BE1-C255-B242-AB02-3C039A22CC34}" dt="2021-01-13T10:48:23.696" v="14339" actId="27636"/>
        <pc:sldMkLst>
          <pc:docMk/>
          <pc:sldMk cId="3610822335" sldId="329"/>
        </pc:sldMkLst>
        <pc:spChg chg="add del mod">
          <ac:chgData name="Laura Amy Daīnes" userId="4c6a6cecbfa8f699" providerId="LiveId" clId="{C4EC6BE1-C255-B242-AB02-3C039A22CC34}" dt="2021-01-12T18:21:31.341" v="10536"/>
          <ac:spMkLst>
            <pc:docMk/>
            <pc:sldMk cId="3610822335" sldId="329"/>
            <ac:spMk id="3" creationId="{354C094A-638B-8547-AF91-018A047C9AA1}"/>
          </ac:spMkLst>
        </pc:spChg>
        <pc:spChg chg="del">
          <ac:chgData name="Laura Amy Daīnes" userId="4c6a6cecbfa8f699" providerId="LiveId" clId="{C4EC6BE1-C255-B242-AB02-3C039A22CC34}" dt="2021-01-13T10:48:08.842" v="14299" actId="478"/>
          <ac:spMkLst>
            <pc:docMk/>
            <pc:sldMk cId="3610822335" sldId="329"/>
            <ac:spMk id="17" creationId="{3D087EE2-0A19-FE44-AFC6-3D003E346B07}"/>
          </ac:spMkLst>
        </pc:spChg>
        <pc:spChg chg="add mod">
          <ac:chgData name="Laura Amy Daīnes" userId="4c6a6cecbfa8f699" providerId="LiveId" clId="{C4EC6BE1-C255-B242-AB02-3C039A22CC34}" dt="2021-01-13T10:48:23.696" v="14339" actId="27636"/>
          <ac:spMkLst>
            <pc:docMk/>
            <pc:sldMk cId="3610822335" sldId="329"/>
            <ac:spMk id="18" creationId="{062E27C8-F361-9843-9F6E-8FDC47DF8119}"/>
          </ac:spMkLst>
        </pc:spChg>
        <pc:picChg chg="add mod">
          <ac:chgData name="Laura Amy Daīnes" userId="4c6a6cecbfa8f699" providerId="LiveId" clId="{C4EC6BE1-C255-B242-AB02-3C039A22CC34}" dt="2021-01-12T18:21:38.207" v="10542" actId="1076"/>
          <ac:picMkLst>
            <pc:docMk/>
            <pc:sldMk cId="3610822335" sldId="329"/>
            <ac:picMk id="5" creationId="{6E2D1FA8-25B1-6F42-A15A-CFB9C5FCD358}"/>
          </ac:picMkLst>
        </pc:picChg>
        <pc:picChg chg="del">
          <ac:chgData name="Laura Amy Daīnes" userId="4c6a6cecbfa8f699" providerId="LiveId" clId="{C4EC6BE1-C255-B242-AB02-3C039A22CC34}" dt="2021-01-12T18:20:41.628" v="10535" actId="478"/>
          <ac:picMkLst>
            <pc:docMk/>
            <pc:sldMk cId="3610822335" sldId="329"/>
            <ac:picMk id="6" creationId="{DC2E0C5A-7FE3-9C45-A703-04E55E533EA4}"/>
          </ac:picMkLst>
        </pc:picChg>
      </pc:sldChg>
      <pc:sldChg chg="addSp delSp modSp add mod">
        <pc:chgData name="Laura Amy Daīnes" userId="4c6a6cecbfa8f699" providerId="LiveId" clId="{C4EC6BE1-C255-B242-AB02-3C039A22CC34}" dt="2021-01-13T10:49:54.439" v="14394" actId="20577"/>
        <pc:sldMkLst>
          <pc:docMk/>
          <pc:sldMk cId="2330051658" sldId="330"/>
        </pc:sldMkLst>
        <pc:spChg chg="add del mod">
          <ac:chgData name="Laura Amy Daīnes" userId="4c6a6cecbfa8f699" providerId="LiveId" clId="{C4EC6BE1-C255-B242-AB02-3C039A22CC34}" dt="2021-01-13T07:38:53.685" v="11909"/>
          <ac:spMkLst>
            <pc:docMk/>
            <pc:sldMk cId="2330051658" sldId="330"/>
            <ac:spMk id="3" creationId="{2F14DFAB-280A-084B-88EF-C026BBEC0FDE}"/>
          </ac:spMkLst>
        </pc:spChg>
        <pc:spChg chg="del mod">
          <ac:chgData name="Laura Amy Daīnes" userId="4c6a6cecbfa8f699" providerId="LiveId" clId="{C4EC6BE1-C255-B242-AB02-3C039A22CC34}" dt="2021-01-13T10:49:47.973" v="14386" actId="478"/>
          <ac:spMkLst>
            <pc:docMk/>
            <pc:sldMk cId="2330051658" sldId="330"/>
            <ac:spMk id="17" creationId="{88BC9CEE-5FBC-1348-A701-BD414A0D38CF}"/>
          </ac:spMkLst>
        </pc:spChg>
        <pc:spChg chg="add mod">
          <ac:chgData name="Laura Amy Daīnes" userId="4c6a6cecbfa8f699" providerId="LiveId" clId="{C4EC6BE1-C255-B242-AB02-3C039A22CC34}" dt="2021-01-13T10:49:54.439" v="14394" actId="20577"/>
          <ac:spMkLst>
            <pc:docMk/>
            <pc:sldMk cId="2330051658" sldId="330"/>
            <ac:spMk id="21" creationId="{302C10E9-FF2E-FF4B-A7D0-C949E2E6C4D1}"/>
          </ac:spMkLst>
        </pc:spChg>
        <pc:picChg chg="del">
          <ac:chgData name="Laura Amy Daīnes" userId="4c6a6cecbfa8f699" providerId="LiveId" clId="{C4EC6BE1-C255-B242-AB02-3C039A22CC34}" dt="2021-01-13T07:38:29.371" v="11908" actId="478"/>
          <ac:picMkLst>
            <pc:docMk/>
            <pc:sldMk cId="2330051658" sldId="330"/>
            <ac:picMk id="5" creationId="{E25FF26A-5142-DD48-946C-4734E1BDA2BE}"/>
          </ac:picMkLst>
        </pc:picChg>
        <pc:picChg chg="add mod">
          <ac:chgData name="Laura Amy Daīnes" userId="4c6a6cecbfa8f699" providerId="LiveId" clId="{C4EC6BE1-C255-B242-AB02-3C039A22CC34}" dt="2021-01-13T07:39:01.670" v="11917" actId="1076"/>
          <ac:picMkLst>
            <pc:docMk/>
            <pc:sldMk cId="2330051658" sldId="330"/>
            <ac:picMk id="6" creationId="{624D1F3A-8818-554B-9B4C-3C136608F412}"/>
          </ac:picMkLst>
        </pc:picChg>
      </pc:sldChg>
      <pc:sldChg chg="addSp delSp modSp add mod">
        <pc:chgData name="Laura Amy Daīnes" userId="4c6a6cecbfa8f699" providerId="LiveId" clId="{C4EC6BE1-C255-B242-AB02-3C039A22CC34}" dt="2021-01-15T09:22:41.324" v="15882" actId="1076"/>
        <pc:sldMkLst>
          <pc:docMk/>
          <pc:sldMk cId="2542862991" sldId="331"/>
        </pc:sldMkLst>
        <pc:spChg chg="del mod">
          <ac:chgData name="Laura Amy Daīnes" userId="4c6a6cecbfa8f699" providerId="LiveId" clId="{C4EC6BE1-C255-B242-AB02-3C039A22CC34}" dt="2021-01-13T11:02:00.785" v="14726" actId="478"/>
          <ac:spMkLst>
            <pc:docMk/>
            <pc:sldMk cId="2542862991" sldId="331"/>
            <ac:spMk id="2" creationId="{56745CDE-D3E0-2A45-84F7-4F8E88166D96}"/>
          </ac:spMkLst>
        </pc:spChg>
        <pc:spChg chg="add del mod">
          <ac:chgData name="Laura Amy Daīnes" userId="4c6a6cecbfa8f699" providerId="LiveId" clId="{C4EC6BE1-C255-B242-AB02-3C039A22CC34}" dt="2021-01-13T08:46:56.463" v="12574"/>
          <ac:spMkLst>
            <pc:docMk/>
            <pc:sldMk cId="2542862991" sldId="331"/>
            <ac:spMk id="4" creationId="{6B6847A1-3E86-A14A-B36E-908DFBF25B66}"/>
          </ac:spMkLst>
        </pc:spChg>
        <pc:spChg chg="add del mod">
          <ac:chgData name="Laura Amy Daīnes" userId="4c6a6cecbfa8f699" providerId="LiveId" clId="{C4EC6BE1-C255-B242-AB02-3C039A22CC34}" dt="2021-01-13T09:03:22.597" v="12666"/>
          <ac:spMkLst>
            <pc:docMk/>
            <pc:sldMk cId="2542862991" sldId="331"/>
            <ac:spMk id="9" creationId="{ECF45D25-6D67-1448-A32D-108B79510AAA}"/>
          </ac:spMkLst>
        </pc:spChg>
        <pc:spChg chg="add del mod">
          <ac:chgData name="Laura Amy Daīnes" userId="4c6a6cecbfa8f699" providerId="LiveId" clId="{C4EC6BE1-C255-B242-AB02-3C039A22CC34}" dt="2021-01-13T11:02:22.707" v="14755" actId="478"/>
          <ac:spMkLst>
            <pc:docMk/>
            <pc:sldMk cId="2542862991" sldId="331"/>
            <ac:spMk id="13" creationId="{8BE963CF-9D77-0744-902C-FABD6A423CD0}"/>
          </ac:spMkLst>
        </pc:spChg>
        <pc:spChg chg="add del mod">
          <ac:chgData name="Laura Amy Daīnes" userId="4c6a6cecbfa8f699" providerId="LiveId" clId="{C4EC6BE1-C255-B242-AB02-3C039A22CC34}" dt="2021-01-13T11:02:06.894" v="14730" actId="478"/>
          <ac:spMkLst>
            <pc:docMk/>
            <pc:sldMk cId="2542862991" sldId="331"/>
            <ac:spMk id="27" creationId="{6347B52F-81B9-AD45-92F5-7F616ED825D2}"/>
          </ac:spMkLst>
        </pc:spChg>
        <pc:spChg chg="add mod">
          <ac:chgData name="Laura Amy Daīnes" userId="4c6a6cecbfa8f699" providerId="LiveId" clId="{C4EC6BE1-C255-B242-AB02-3C039A22CC34}" dt="2021-01-13T11:02:13.973" v="14754" actId="20577"/>
          <ac:spMkLst>
            <pc:docMk/>
            <pc:sldMk cId="2542862991" sldId="331"/>
            <ac:spMk id="28" creationId="{380ECE27-02B3-4C43-A647-C08FC33E7342}"/>
          </ac:spMkLst>
        </pc:spChg>
        <pc:picChg chg="del">
          <ac:chgData name="Laura Amy Daīnes" userId="4c6a6cecbfa8f699" providerId="LiveId" clId="{C4EC6BE1-C255-B242-AB02-3C039A22CC34}" dt="2021-01-13T08:42:33.909" v="12497" actId="478"/>
          <ac:picMkLst>
            <pc:docMk/>
            <pc:sldMk cId="2542862991" sldId="331"/>
            <ac:picMk id="6" creationId="{4E424F43-98A7-2849-AFED-76B153379C71}"/>
          </ac:picMkLst>
        </pc:picChg>
        <pc:picChg chg="add del mod">
          <ac:chgData name="Laura Amy Daīnes" userId="4c6a6cecbfa8f699" providerId="LiveId" clId="{C4EC6BE1-C255-B242-AB02-3C039A22CC34}" dt="2021-01-13T09:02:34.967" v="12665" actId="478"/>
          <ac:picMkLst>
            <pc:docMk/>
            <pc:sldMk cId="2542862991" sldId="331"/>
            <ac:picMk id="7" creationId="{AF91C7E0-2A55-4D49-B228-8092E8E9E1CA}"/>
          </ac:picMkLst>
        </pc:picChg>
        <pc:picChg chg="add mod">
          <ac:chgData name="Laura Amy Daīnes" userId="4c6a6cecbfa8f699" providerId="LiveId" clId="{C4EC6BE1-C255-B242-AB02-3C039A22CC34}" dt="2021-01-15T09:22:41.324" v="15882" actId="1076"/>
          <ac:picMkLst>
            <pc:docMk/>
            <pc:sldMk cId="2542862991" sldId="331"/>
            <ac:picMk id="11" creationId="{E22EC4D4-43AA-BA4B-BA58-8458E87E752A}"/>
          </ac:picMkLst>
        </pc:picChg>
      </pc:sldChg>
      <pc:sldChg chg="add del">
        <pc:chgData name="Laura Amy Daīnes" userId="4c6a6cecbfa8f699" providerId="LiveId" clId="{C4EC6BE1-C255-B242-AB02-3C039A22CC34}" dt="2021-01-13T08:48:20.260" v="12619" actId="2696"/>
        <pc:sldMkLst>
          <pc:docMk/>
          <pc:sldMk cId="2305361661" sldId="332"/>
        </pc:sldMkLst>
      </pc:sldChg>
      <pc:sldChg chg="addSp delSp modSp add mod ord">
        <pc:chgData name="Laura Amy Daīnes" userId="4c6a6cecbfa8f699" providerId="LiveId" clId="{C4EC6BE1-C255-B242-AB02-3C039A22CC34}" dt="2021-01-13T11:06:34.283" v="14942" actId="20577"/>
        <pc:sldMkLst>
          <pc:docMk/>
          <pc:sldMk cId="2841951911" sldId="332"/>
        </pc:sldMkLst>
        <pc:spChg chg="del">
          <ac:chgData name="Laura Amy Daīnes" userId="4c6a6cecbfa8f699" providerId="LiveId" clId="{C4EC6BE1-C255-B242-AB02-3C039A22CC34}" dt="2021-01-13T11:05:52.193" v="14864" actId="478"/>
          <ac:spMkLst>
            <pc:docMk/>
            <pc:sldMk cId="2841951911" sldId="332"/>
            <ac:spMk id="2" creationId="{56745CDE-D3E0-2A45-84F7-4F8E88166D96}"/>
          </ac:spMkLst>
        </pc:spChg>
        <pc:spChg chg="add del mod">
          <ac:chgData name="Laura Amy Daīnes" userId="4c6a6cecbfa8f699" providerId="LiveId" clId="{C4EC6BE1-C255-B242-AB02-3C039A22CC34}" dt="2021-01-13T08:49:02.401" v="12623"/>
          <ac:spMkLst>
            <pc:docMk/>
            <pc:sldMk cId="2841951911" sldId="332"/>
            <ac:spMk id="4" creationId="{340DD3FC-E6FF-1042-A09A-D3EFD89CAD99}"/>
          </ac:spMkLst>
        </pc:spChg>
        <pc:spChg chg="add del mod">
          <ac:chgData name="Laura Amy Daīnes" userId="4c6a6cecbfa8f699" providerId="LiveId" clId="{C4EC6BE1-C255-B242-AB02-3C039A22CC34}" dt="2021-01-13T08:59:55.814" v="12636"/>
          <ac:spMkLst>
            <pc:docMk/>
            <pc:sldMk cId="2841951911" sldId="332"/>
            <ac:spMk id="9" creationId="{DE911913-44F5-9D46-962C-34369A2BA6E3}"/>
          </ac:spMkLst>
        </pc:spChg>
        <pc:spChg chg="add del mod">
          <ac:chgData name="Laura Amy Daīnes" userId="4c6a6cecbfa8f699" providerId="LiveId" clId="{C4EC6BE1-C255-B242-AB02-3C039A22CC34}" dt="2021-01-13T11:06:03.348" v="14867" actId="478"/>
          <ac:spMkLst>
            <pc:docMk/>
            <pc:sldMk cId="2841951911" sldId="332"/>
            <ac:spMk id="13" creationId="{C3B0FE2F-0897-574B-B1C3-9B60760AA05F}"/>
          </ac:spMkLst>
        </pc:spChg>
        <pc:spChg chg="add mod">
          <ac:chgData name="Laura Amy Daīnes" userId="4c6a6cecbfa8f699" providerId="LiveId" clId="{C4EC6BE1-C255-B242-AB02-3C039A22CC34}" dt="2021-01-13T11:06:34.283" v="14942" actId="20577"/>
          <ac:spMkLst>
            <pc:docMk/>
            <pc:sldMk cId="2841951911" sldId="332"/>
            <ac:spMk id="27" creationId="{E474EE9F-08D7-D445-ADC8-E022EB45FBE5}"/>
          </ac:spMkLst>
        </pc:spChg>
        <pc:picChg chg="add del mod">
          <ac:chgData name="Laura Amy Daīnes" userId="4c6a6cecbfa8f699" providerId="LiveId" clId="{C4EC6BE1-C255-B242-AB02-3C039A22CC34}" dt="2021-01-13T08:50:12.920" v="12631" actId="478"/>
          <ac:picMkLst>
            <pc:docMk/>
            <pc:sldMk cId="2841951911" sldId="332"/>
            <ac:picMk id="6" creationId="{AA8E67D3-20C0-014B-846D-7A5F7454DD78}"/>
          </ac:picMkLst>
        </pc:picChg>
        <pc:picChg chg="del">
          <ac:chgData name="Laura Amy Daīnes" userId="4c6a6cecbfa8f699" providerId="LiveId" clId="{C4EC6BE1-C255-B242-AB02-3C039A22CC34}" dt="2021-01-13T08:48:26.932" v="12622" actId="478"/>
          <ac:picMkLst>
            <pc:docMk/>
            <pc:sldMk cId="2841951911" sldId="332"/>
            <ac:picMk id="7" creationId="{5E2E5D7C-A332-6C44-95D4-EE122A7EC43A}"/>
          </ac:picMkLst>
        </pc:picChg>
        <pc:picChg chg="add mod">
          <ac:chgData name="Laura Amy Daīnes" userId="4c6a6cecbfa8f699" providerId="LiveId" clId="{C4EC6BE1-C255-B242-AB02-3C039A22CC34}" dt="2021-01-13T09:54:45.530" v="13051" actId="1076"/>
          <ac:picMkLst>
            <pc:docMk/>
            <pc:sldMk cId="2841951911" sldId="332"/>
            <ac:picMk id="11" creationId="{75E46D44-327F-A345-8F54-1B3C5CFC58B5}"/>
          </ac:picMkLst>
        </pc:picChg>
      </pc:sldChg>
      <pc:sldChg chg="addSp delSp modSp add mod">
        <pc:chgData name="Laura Amy Daīnes" userId="4c6a6cecbfa8f699" providerId="LiveId" clId="{C4EC6BE1-C255-B242-AB02-3C039A22CC34}" dt="2021-01-13T11:07:51.241" v="14974" actId="1076"/>
        <pc:sldMkLst>
          <pc:docMk/>
          <pc:sldMk cId="1618035567" sldId="333"/>
        </pc:sldMkLst>
        <pc:spChg chg="del">
          <ac:chgData name="Laura Amy Daīnes" userId="4c6a6cecbfa8f699" providerId="LiveId" clId="{C4EC6BE1-C255-B242-AB02-3C039A22CC34}" dt="2021-01-13T11:06:45.856" v="14943" actId="478"/>
          <ac:spMkLst>
            <pc:docMk/>
            <pc:sldMk cId="1618035567" sldId="333"/>
            <ac:spMk id="2" creationId="{56745CDE-D3E0-2A45-84F7-4F8E88166D96}"/>
          </ac:spMkLst>
        </pc:spChg>
        <pc:spChg chg="add del mod">
          <ac:chgData name="Laura Amy Daīnes" userId="4c6a6cecbfa8f699" providerId="LiveId" clId="{C4EC6BE1-C255-B242-AB02-3C039A22CC34}" dt="2021-01-13T09:00:19.921" v="12643"/>
          <ac:spMkLst>
            <pc:docMk/>
            <pc:sldMk cId="1618035567" sldId="333"/>
            <ac:spMk id="4" creationId="{32F89C07-CEE8-4A44-885C-EDE89E7704EE}"/>
          </ac:spMkLst>
        </pc:spChg>
        <pc:spChg chg="add del mod">
          <ac:chgData name="Laura Amy Daīnes" userId="4c6a6cecbfa8f699" providerId="LiveId" clId="{C4EC6BE1-C255-B242-AB02-3C039A22CC34}" dt="2021-01-13T09:01:07.708" v="12652"/>
          <ac:spMkLst>
            <pc:docMk/>
            <pc:sldMk cId="1618035567" sldId="333"/>
            <ac:spMk id="8" creationId="{56139B1F-DEFD-6740-82C0-0D5C6A5909B4}"/>
          </ac:spMkLst>
        </pc:spChg>
        <pc:spChg chg="add del mod">
          <ac:chgData name="Laura Amy Daīnes" userId="4c6a6cecbfa8f699" providerId="LiveId" clId="{C4EC6BE1-C255-B242-AB02-3C039A22CC34}" dt="2021-01-13T11:06:52.870" v="14945" actId="478"/>
          <ac:spMkLst>
            <pc:docMk/>
            <pc:sldMk cId="1618035567" sldId="333"/>
            <ac:spMk id="13" creationId="{74804096-29A7-EB46-8E3D-2D2C02B485A0}"/>
          </ac:spMkLst>
        </pc:spChg>
        <pc:spChg chg="add mod">
          <ac:chgData name="Laura Amy Daīnes" userId="4c6a6cecbfa8f699" providerId="LiveId" clId="{C4EC6BE1-C255-B242-AB02-3C039A22CC34}" dt="2021-01-13T11:07:51.241" v="14974" actId="1076"/>
          <ac:spMkLst>
            <pc:docMk/>
            <pc:sldMk cId="1618035567" sldId="333"/>
            <ac:spMk id="27" creationId="{08961602-DED1-C146-87DA-4F8717E08449}"/>
          </ac:spMkLst>
        </pc:spChg>
        <pc:picChg chg="add del mod">
          <ac:chgData name="Laura Amy Daīnes" userId="4c6a6cecbfa8f699" providerId="LiveId" clId="{C4EC6BE1-C255-B242-AB02-3C039A22CC34}" dt="2021-01-13T09:01:04.723" v="12651" actId="478"/>
          <ac:picMkLst>
            <pc:docMk/>
            <pc:sldMk cId="1618035567" sldId="333"/>
            <ac:picMk id="6" creationId="{84BAF810-DE33-5E46-82F6-A66922F6F39A}"/>
          </ac:picMkLst>
        </pc:picChg>
        <pc:picChg chg="add mod">
          <ac:chgData name="Laura Amy Daīnes" userId="4c6a6cecbfa8f699" providerId="LiveId" clId="{C4EC6BE1-C255-B242-AB02-3C039A22CC34}" dt="2021-01-13T11:06:58.731" v="14946" actId="1076"/>
          <ac:picMkLst>
            <pc:docMk/>
            <pc:sldMk cId="1618035567" sldId="333"/>
            <ac:picMk id="10" creationId="{60361AF2-67F0-6449-8FC6-E039657D0FF3}"/>
          </ac:picMkLst>
        </pc:picChg>
        <pc:picChg chg="del">
          <ac:chgData name="Laura Amy Daīnes" userId="4c6a6cecbfa8f699" providerId="LiveId" clId="{C4EC6BE1-C255-B242-AB02-3C039A22CC34}" dt="2021-01-13T09:00:03.053" v="12642" actId="478"/>
          <ac:picMkLst>
            <pc:docMk/>
            <pc:sldMk cId="1618035567" sldId="333"/>
            <ac:picMk id="11" creationId="{75E46D44-327F-A345-8F54-1B3C5CFC58B5}"/>
          </ac:picMkLst>
        </pc:picChg>
      </pc:sldChg>
      <pc:sldChg chg="modSp add del mod">
        <pc:chgData name="Laura Amy Daīnes" userId="4c6a6cecbfa8f699" providerId="LiveId" clId="{C4EC6BE1-C255-B242-AB02-3C039A22CC34}" dt="2021-01-13T09:56:52.275" v="13160" actId="2696"/>
        <pc:sldMkLst>
          <pc:docMk/>
          <pc:sldMk cId="4090951247" sldId="334"/>
        </pc:sldMkLst>
        <pc:spChg chg="mod">
          <ac:chgData name="Laura Amy Daīnes" userId="4c6a6cecbfa8f699" providerId="LiveId" clId="{C4EC6BE1-C255-B242-AB02-3C039A22CC34}" dt="2021-01-13T09:46:06.091" v="12814" actId="12"/>
          <ac:spMkLst>
            <pc:docMk/>
            <pc:sldMk cId="4090951247" sldId="334"/>
            <ac:spMk id="3" creationId="{014DA7D7-5445-574A-8FA4-6A6D8FFEDEC7}"/>
          </ac:spMkLst>
        </pc:spChg>
      </pc:sldChg>
      <pc:sldChg chg="modSp add del mod">
        <pc:chgData name="Laura Amy Daīnes" userId="4c6a6cecbfa8f699" providerId="LiveId" clId="{C4EC6BE1-C255-B242-AB02-3C039A22CC34}" dt="2021-01-13T09:56:44.259" v="13159" actId="2696"/>
        <pc:sldMkLst>
          <pc:docMk/>
          <pc:sldMk cId="2393939608" sldId="335"/>
        </pc:sldMkLst>
        <pc:spChg chg="mod">
          <ac:chgData name="Laura Amy Daīnes" userId="4c6a6cecbfa8f699" providerId="LiveId" clId="{C4EC6BE1-C255-B242-AB02-3C039A22CC34}" dt="2021-01-13T09:51:43.300" v="12965" actId="20577"/>
          <ac:spMkLst>
            <pc:docMk/>
            <pc:sldMk cId="2393939608" sldId="335"/>
            <ac:spMk id="3" creationId="{014DA7D7-5445-574A-8FA4-6A6D8FFEDEC7}"/>
          </ac:spMkLst>
        </pc:spChg>
      </pc:sldChg>
      <pc:sldChg chg="addSp delSp modSp add mod ord">
        <pc:chgData name="Laura Amy Daīnes" userId="4c6a6cecbfa8f699" providerId="LiveId" clId="{C4EC6BE1-C255-B242-AB02-3C039A22CC34}" dt="2021-01-13T11:07:38.943" v="14972" actId="27636"/>
        <pc:sldMkLst>
          <pc:docMk/>
          <pc:sldMk cId="3258883045" sldId="336"/>
        </pc:sldMkLst>
        <pc:spChg chg="del">
          <ac:chgData name="Laura Amy Daīnes" userId="4c6a6cecbfa8f699" providerId="LiveId" clId="{C4EC6BE1-C255-B242-AB02-3C039A22CC34}" dt="2021-01-13T11:03:48.812" v="14795" actId="478"/>
          <ac:spMkLst>
            <pc:docMk/>
            <pc:sldMk cId="3258883045" sldId="336"/>
            <ac:spMk id="2" creationId="{4F601716-8F26-2242-8C0C-8AB5888C4173}"/>
          </ac:spMkLst>
        </pc:spChg>
        <pc:spChg chg="add del mod">
          <ac:chgData name="Laura Amy Daīnes" userId="4c6a6cecbfa8f699" providerId="LiveId" clId="{C4EC6BE1-C255-B242-AB02-3C039A22CC34}" dt="2021-01-13T09:54:12.013" v="13036"/>
          <ac:spMkLst>
            <pc:docMk/>
            <pc:sldMk cId="3258883045" sldId="336"/>
            <ac:spMk id="4" creationId="{6E38D3A9-4FFC-4143-87A6-7C867B9E8FB6}"/>
          </ac:spMkLst>
        </pc:spChg>
        <pc:spChg chg="add del mod">
          <ac:chgData name="Laura Amy Daīnes" userId="4c6a6cecbfa8f699" providerId="LiveId" clId="{C4EC6BE1-C255-B242-AB02-3C039A22CC34}" dt="2021-01-13T11:03:56.003" v="14798" actId="478"/>
          <ac:spMkLst>
            <pc:docMk/>
            <pc:sldMk cId="3258883045" sldId="336"/>
            <ac:spMk id="9" creationId="{FC0730A4-0C00-CF4F-8228-1861C288ED86}"/>
          </ac:spMkLst>
        </pc:spChg>
        <pc:spChg chg="add mod">
          <ac:chgData name="Laura Amy Daīnes" userId="4c6a6cecbfa8f699" providerId="LiveId" clId="{C4EC6BE1-C255-B242-AB02-3C039A22CC34}" dt="2021-01-13T11:07:38.943" v="14972" actId="27636"/>
          <ac:spMkLst>
            <pc:docMk/>
            <pc:sldMk cId="3258883045" sldId="336"/>
            <ac:spMk id="23" creationId="{D2C1CDE6-EDEA-AF40-9745-5E8CCB96AD2C}"/>
          </ac:spMkLst>
        </pc:spChg>
        <pc:picChg chg="del">
          <ac:chgData name="Laura Amy Daīnes" userId="4c6a6cecbfa8f699" providerId="LiveId" clId="{C4EC6BE1-C255-B242-AB02-3C039A22CC34}" dt="2021-01-13T09:54:08.324" v="13035" actId="478"/>
          <ac:picMkLst>
            <pc:docMk/>
            <pc:sldMk cId="3258883045" sldId="336"/>
            <ac:picMk id="6" creationId="{675140B8-E86F-114D-B094-F2AE9D8E33D4}"/>
          </ac:picMkLst>
        </pc:picChg>
        <pc:picChg chg="add mod">
          <ac:chgData name="Laura Amy Daīnes" userId="4c6a6cecbfa8f699" providerId="LiveId" clId="{C4EC6BE1-C255-B242-AB02-3C039A22CC34}" dt="2021-01-13T09:54:42.172" v="13050" actId="1076"/>
          <ac:picMkLst>
            <pc:docMk/>
            <pc:sldMk cId="3258883045" sldId="336"/>
            <ac:picMk id="7" creationId="{38EF3AB5-C03A-4844-B596-2AE4956B7825}"/>
          </ac:picMkLst>
        </pc:pic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2373"/>
            <a:ext cx="12192000" cy="6867027"/>
            <a:chOff x="0" y="-2373"/>
            <a:chExt cx="12192000" cy="6867027"/>
          </a:xfrm>
        </p:grpSpPr>
        <p:sp>
          <p:nvSpPr>
            <p:cNvPr id="8" name="Rectangle 7"/>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10"/>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2" name="Oval 11"/>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Oval 12"/>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GB"/>
              <a:t>Click to edit Master title style</a:t>
            </a:r>
            <a:endParaRPr lang="en-US" dirty="0"/>
          </a:p>
        </p:txBody>
      </p:sp>
      <p:sp>
        <p:nvSpPr>
          <p:cNvPr id="3" name="Subtitle 2"/>
          <p:cNvSpPr>
            <a:spLocks noGrp="1"/>
          </p:cNvSpPr>
          <p:nvPr>
            <p:ph type="subTitle" idx="1"/>
          </p:nvPr>
        </p:nvSpPr>
        <p:spPr>
          <a:xfrm>
            <a:off x="1154955" y="4777380"/>
            <a:ext cx="8825658" cy="861420"/>
          </a:xfrm>
        </p:spPr>
        <p:txBody>
          <a:bodyPr anchor="t"/>
          <a:lstStyle>
            <a:lvl1pPr marL="0" indent="0" algn="l">
              <a:buNone/>
              <a:defRPr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rot="5400000">
            <a:off x="10089390" y="1792223"/>
            <a:ext cx="990599" cy="304799"/>
          </a:xfrm>
        </p:spPr>
        <p:txBody>
          <a:bodyPr anchor="t"/>
          <a:lstStyle>
            <a:lvl1pPr algn="l">
              <a:defRPr b="0" i="0">
                <a:solidFill>
                  <a:schemeClr val="bg1"/>
                </a:solidFill>
              </a:defRPr>
            </a:lvl1pPr>
          </a:lstStyle>
          <a:p>
            <a:fld id="{5923F103-BC34-4FE4-A40E-EDDEECFDA5D0}" type="datetimeFigureOut">
              <a:rPr lang="en-US" smtClean="0"/>
              <a:pPr/>
              <a:t>1/15/21</a:t>
            </a:fld>
            <a:endParaRPr lang="en-US" dirty="0"/>
          </a:p>
        </p:txBody>
      </p:sp>
      <p:sp>
        <p:nvSpPr>
          <p:cNvPr id="5" name="Footer Placeholder 4"/>
          <p:cNvSpPr>
            <a:spLocks noGrp="1"/>
          </p:cNvSpPr>
          <p:nvPr>
            <p:ph type="ftr" sz="quarter" idx="11"/>
          </p:nvPr>
        </p:nvSpPr>
        <p:spPr>
          <a:xfrm rot="5400000">
            <a:off x="8959592" y="3226820"/>
            <a:ext cx="3859795" cy="304801"/>
          </a:xfrm>
        </p:spPr>
        <p:txBody>
          <a:bodyPr/>
          <a:lstStyle>
            <a:lvl1pPr>
              <a:defRPr b="0" i="0">
                <a:solidFill>
                  <a:schemeClr val="bg1"/>
                </a:solidFill>
              </a:defRPr>
            </a:lvl1pPr>
          </a:lstStyle>
          <a:p>
            <a:endParaRPr lang="en-US" dirty="0"/>
          </a:p>
        </p:txBody>
      </p:sp>
      <p:sp>
        <p:nvSpPr>
          <p:cNvPr id="10" name="Rectangle 9"/>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a:xfrm>
            <a:off x="10351008" y="292608"/>
            <a:ext cx="838199" cy="767687"/>
          </a:xfrm>
        </p:spPr>
        <p:txBody>
          <a:bodyPr/>
          <a:lstStyle>
            <a:lvl1pPr>
              <a:defRPr sz="2800" b="0" i="0">
                <a:latin typeface="+mj-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810687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4966674"/>
            <a:ext cx="882565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54955" y="685800"/>
            <a:ext cx="8825658"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bwMode="gray">
          <a:xfrm>
            <a:off x="1154956" y="5536665"/>
            <a:ext cx="8825656" cy="493712"/>
          </a:xfrm>
        </p:spPr>
        <p:txBody>
          <a:bodyPr>
            <a:normAutofit/>
          </a:bodyPr>
          <a:lstStyle>
            <a:lvl1pPr marL="0" indent="0">
              <a:buNone/>
              <a:defRPr sz="12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923A1CC3-2375-41D4-9E03-427CAF2A4C1A}" type="datetimeFigureOut">
              <a:rPr lang="en-US" smtClean="0"/>
              <a:t>1/15/21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005638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12" name="Group 11"/>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063416"/>
            <a:ext cx="8825659" cy="1379755"/>
          </a:xfrm>
        </p:spPr>
        <p:txBody>
          <a:bodyPr/>
          <a:lstStyle>
            <a:lvl1pPr>
              <a:defRPr sz="4000"/>
            </a:lvl1pPr>
          </a:lstStyle>
          <a:p>
            <a:r>
              <a:rPr lang="en-GB"/>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AFF16868-8199-4C2C-A5B1-63AEE139F88E}" type="datetimeFigureOut">
              <a:rPr lang="en-US" smtClean="0"/>
              <a:t>1/15/21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4379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7" name="Group 6"/>
          <p:cNvGrpSpPr/>
          <p:nvPr/>
        </p:nvGrpSpPr>
        <p:grpSpPr>
          <a:xfrm>
            <a:off x="0" y="-2373"/>
            <a:ext cx="12192000" cy="6867027"/>
            <a:chOff x="0" y="-2373"/>
            <a:chExt cx="12192000" cy="6867027"/>
          </a:xfrm>
        </p:grpSpPr>
        <p:sp>
          <p:nvSpPr>
            <p:cNvPr id="15" name="Rectangle 14"/>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4"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6"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3" name="TextBox 12"/>
          <p:cNvSpPr txBox="1"/>
          <p:nvPr/>
        </p:nvSpPr>
        <p:spPr>
          <a:xfrm>
            <a:off x="9719438" y="2631815"/>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9" name="TextBox 8"/>
          <p:cNvSpPr txBox="1"/>
          <p:nvPr/>
        </p:nvSpPr>
        <p:spPr>
          <a:xfrm>
            <a:off x="898295" y="591093"/>
            <a:ext cx="801912" cy="1569660"/>
          </a:xfrm>
          <a:prstGeom prst="rect">
            <a:avLst/>
          </a:prstGeom>
          <a:noFill/>
        </p:spPr>
        <p:txBody>
          <a:bodyPr wrap="square" rtlCol="0">
            <a:spAutoFit/>
          </a:bodyPr>
          <a:lstStyle>
            <a:defPPr>
              <a:defRPr lang="en-US"/>
            </a:defPPr>
            <a:lvl1pPr algn="r">
              <a:defRPr sz="12200" b="0" i="0">
                <a:solidFill>
                  <a:schemeClr val="accent1"/>
                </a:solidFill>
                <a:latin typeface="Arial"/>
                <a:cs typeface="Arial"/>
              </a:defRPr>
            </a:lvl1pPr>
          </a:lstStyle>
          <a:p>
            <a:pPr lvl="0"/>
            <a:r>
              <a:rPr lang="en-US" sz="9600" dirty="0"/>
              <a:t>“</a:t>
            </a:r>
          </a:p>
        </p:txBody>
      </p:sp>
      <p:sp>
        <p:nvSpPr>
          <p:cNvPr id="2" name="Title 1"/>
          <p:cNvSpPr>
            <a:spLocks noGrp="1"/>
          </p:cNvSpPr>
          <p:nvPr>
            <p:ph type="title"/>
          </p:nvPr>
        </p:nvSpPr>
        <p:spPr>
          <a:xfrm>
            <a:off x="1581878" y="980517"/>
            <a:ext cx="8453906" cy="2698249"/>
          </a:xfrm>
        </p:spPr>
        <p:txBody>
          <a:bodyPr/>
          <a:lstStyle>
            <a:lvl1pPr>
              <a:defRPr sz="4000"/>
            </a:lvl1pPr>
          </a:lstStyle>
          <a:p>
            <a:r>
              <a:rPr lang="en-GB"/>
              <a:t>Click to edit Master title style</a:t>
            </a:r>
            <a:endParaRPr lang="en-US" dirty="0"/>
          </a:p>
        </p:txBody>
      </p:sp>
      <p:sp>
        <p:nvSpPr>
          <p:cNvPr id="14" name="Text Placeholder 3"/>
          <p:cNvSpPr>
            <a:spLocks noGrp="1"/>
          </p:cNvSpPr>
          <p:nvPr>
            <p:ph type="body" sz="half" idx="13"/>
          </p:nvPr>
        </p:nvSpPr>
        <p:spPr bwMode="gray">
          <a:xfrm>
            <a:off x="1945945" y="3678766"/>
            <a:ext cx="7725772" cy="342174"/>
          </a:xfrm>
        </p:spPr>
        <p:txBody>
          <a:bodyPr anchor="t">
            <a:normAutofit/>
          </a:bodyPr>
          <a:lstStyle>
            <a:lvl1pPr marL="0" indent="0">
              <a:buNone/>
              <a:defRPr lang="en-US" sz="1400" b="0" i="0" kern="1200" cap="small" dirty="0">
                <a:solidFill>
                  <a:schemeClr val="accent1"/>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0" name="Text Placeholder 3"/>
          <p:cNvSpPr>
            <a:spLocks noGrp="1"/>
          </p:cNvSpPr>
          <p:nvPr>
            <p:ph type="body" sz="half" idx="2"/>
          </p:nvPr>
        </p:nvSpPr>
        <p:spPr>
          <a:xfrm>
            <a:off x="1154954" y="4350657"/>
            <a:ext cx="8825659" cy="16764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4" name="Date Placeholder 3"/>
          <p:cNvSpPr>
            <a:spLocks noGrp="1"/>
          </p:cNvSpPr>
          <p:nvPr>
            <p:ph type="dt" sz="half" idx="10"/>
          </p:nvPr>
        </p:nvSpPr>
        <p:spPr/>
        <p:txBody>
          <a:bodyPr/>
          <a:lstStyle/>
          <a:p>
            <a:fld id="{AAD9FF7F-6988-44CC-821B-644E70CD2F73}" type="datetimeFigureOut">
              <a:rPr lang="en-US" smtClean="0"/>
              <a:t>1/15/21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32" name="Rectangle 3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786105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18" name="Group 17"/>
          <p:cNvGrpSpPr/>
          <p:nvPr/>
        </p:nvGrpSpPr>
        <p:grpSpPr>
          <a:xfrm>
            <a:off x="0" y="-2373"/>
            <a:ext cx="12192000" cy="6867027"/>
            <a:chOff x="0" y="-2373"/>
            <a:chExt cx="12192000" cy="6867027"/>
          </a:xfrm>
        </p:grpSpPr>
        <p:sp>
          <p:nvSpPr>
            <p:cNvPr id="10" name="Rectangle 9"/>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Oval 13"/>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1154954" y="5033068"/>
            <a:ext cx="8825659" cy="860400"/>
          </a:xfrm>
        </p:spPr>
        <p:txBody>
          <a:bodyPr anchor="t"/>
          <a:lstStyle>
            <a:lvl1pPr marL="0" indent="0" algn="l">
              <a:buNone/>
              <a:defRPr sz="2000" cap="none">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1/15/21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2" name="Rectangle 1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2564783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4" y="2617299"/>
            <a:ext cx="3129168"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6" name="Text Placeholder 3"/>
          <p:cNvSpPr>
            <a:spLocks noGrp="1"/>
          </p:cNvSpPr>
          <p:nvPr>
            <p:ph type="body" sz="half" idx="15"/>
          </p:nvPr>
        </p:nvSpPr>
        <p:spPr>
          <a:xfrm>
            <a:off x="1154954" y="3193561"/>
            <a:ext cx="3129168" cy="283349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12721" y="2603502"/>
            <a:ext cx="3145380"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9" name="Text Placeholder 3"/>
          <p:cNvSpPr>
            <a:spLocks noGrp="1"/>
          </p:cNvSpPr>
          <p:nvPr>
            <p:ph type="body" sz="half" idx="16"/>
          </p:nvPr>
        </p:nvSpPr>
        <p:spPr>
          <a:xfrm>
            <a:off x="4512721" y="3193561"/>
            <a:ext cx="3145380" cy="283349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886700" y="2617299"/>
            <a:ext cx="3161029" cy="576261"/>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Text Placeholder 3"/>
          <p:cNvSpPr>
            <a:spLocks noGrp="1"/>
          </p:cNvSpPr>
          <p:nvPr>
            <p:ph type="body" sz="half" idx="17"/>
          </p:nvPr>
        </p:nvSpPr>
        <p:spPr>
          <a:xfrm>
            <a:off x="7886700" y="3193561"/>
            <a:ext cx="3164719" cy="28334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22" name="Straight Connector 21"/>
          <p:cNvCxnSpPr/>
          <p:nvPr/>
        </p:nvCxnSpPr>
        <p:spPr>
          <a:xfrm>
            <a:off x="440397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7772401" y="2569633"/>
            <a:ext cx="0" cy="3492499"/>
          </a:xfrm>
          <a:prstGeom prst="line">
            <a:avLst/>
          </a:prstGeom>
          <a:ln w="12700" cmpd="sng">
            <a:solidFill>
              <a:schemeClr val="accent1">
                <a:alpha val="41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smtClean="0"/>
              <a:t>1/15/21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930427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54952" y="4532845"/>
            <a:ext cx="305043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9" name="Picture Placeholder 2"/>
          <p:cNvSpPr>
            <a:spLocks noGrp="1" noChangeAspect="1"/>
          </p:cNvSpPr>
          <p:nvPr>
            <p:ph type="pic" idx="15"/>
          </p:nvPr>
        </p:nvSpPr>
        <p:spPr>
          <a:xfrm>
            <a:off x="1334552"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2" name="Text Placeholder 3"/>
          <p:cNvSpPr>
            <a:spLocks noGrp="1"/>
          </p:cNvSpPr>
          <p:nvPr>
            <p:ph type="body" sz="half" idx="18"/>
          </p:nvPr>
        </p:nvSpPr>
        <p:spPr>
          <a:xfrm>
            <a:off x="1154953" y="5109107"/>
            <a:ext cx="3050437" cy="917949"/>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Text Placeholder 4"/>
          <p:cNvSpPr>
            <a:spLocks noGrp="1"/>
          </p:cNvSpPr>
          <p:nvPr>
            <p:ph type="body" sz="quarter" idx="3"/>
          </p:nvPr>
        </p:nvSpPr>
        <p:spPr>
          <a:xfrm>
            <a:off x="4572537" y="4532846"/>
            <a:ext cx="3046766" cy="651156"/>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0" name="Picture Placeholder 2"/>
          <p:cNvSpPr>
            <a:spLocks noGrp="1" noChangeAspect="1"/>
          </p:cNvSpPr>
          <p:nvPr>
            <p:ph type="pic" idx="21"/>
          </p:nvPr>
        </p:nvSpPr>
        <p:spPr>
          <a:xfrm>
            <a:off x="4748463" y="2603500"/>
            <a:ext cx="2691241"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3" name="Text Placeholder 3"/>
          <p:cNvSpPr>
            <a:spLocks noGrp="1"/>
          </p:cNvSpPr>
          <p:nvPr>
            <p:ph type="body" sz="half" idx="19"/>
          </p:nvPr>
        </p:nvSpPr>
        <p:spPr>
          <a:xfrm>
            <a:off x="4568865" y="5184002"/>
            <a:ext cx="3050438" cy="84305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4" name="Text Placeholder 4"/>
          <p:cNvSpPr>
            <a:spLocks noGrp="1"/>
          </p:cNvSpPr>
          <p:nvPr>
            <p:ph type="body" sz="quarter" idx="13"/>
          </p:nvPr>
        </p:nvSpPr>
        <p:spPr>
          <a:xfrm>
            <a:off x="7983434" y="4532847"/>
            <a:ext cx="3050438" cy="651154"/>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31"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24" name="Text Placeholder 3"/>
          <p:cNvSpPr>
            <a:spLocks noGrp="1"/>
          </p:cNvSpPr>
          <p:nvPr>
            <p:ph type="body" sz="half" idx="20"/>
          </p:nvPr>
        </p:nvSpPr>
        <p:spPr>
          <a:xfrm>
            <a:off x="7983434" y="5184001"/>
            <a:ext cx="3050437" cy="843054"/>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cxnSp>
        <p:nvCxnSpPr>
          <p:cNvPr id="17" name="Straight Connector 16"/>
          <p:cNvCxnSpPr/>
          <p:nvPr/>
        </p:nvCxnSpPr>
        <p:spPr>
          <a:xfrm>
            <a:off x="4388153" y="2603500"/>
            <a:ext cx="0" cy="3517594"/>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801905" y="2603500"/>
            <a:ext cx="0" cy="3492500"/>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smtClean="0"/>
              <a:t>1/15/21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0893837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3" y="973668"/>
            <a:ext cx="8825660" cy="706964"/>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nchorCtr="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034440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19" name="Group 18"/>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Rectangle 7"/>
            <p:cNvSpPr/>
            <p:nvPr/>
          </p:nvSpPr>
          <p:spPr>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76756" y="1278468"/>
            <a:ext cx="1413933" cy="4748589"/>
          </a:xfrm>
        </p:spPr>
        <p:txBody>
          <a:bodyPr vert="eaVert" anchor="b" anchorCtr="0"/>
          <a:lstStyle/>
          <a:p>
            <a:r>
              <a:rPr lang="en-GB"/>
              <a:t>Click to edit Master title style</a:t>
            </a:r>
            <a:endParaRPr lang="en-US" dirty="0"/>
          </a:p>
        </p:txBody>
      </p:sp>
      <p:sp>
        <p:nvSpPr>
          <p:cNvPr id="3" name="Vertical Text Placeholder 2"/>
          <p:cNvSpPr>
            <a:spLocks noGrp="1"/>
          </p:cNvSpPr>
          <p:nvPr>
            <p:ph type="body" orient="vert" idx="1"/>
          </p:nvPr>
        </p:nvSpPr>
        <p:spPr>
          <a:xfrm>
            <a:off x="1154954" y="1278468"/>
            <a:ext cx="6247546" cy="474859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42073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14353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13" name="Group 12"/>
          <p:cNvGrpSpPr/>
          <p:nvPr/>
        </p:nvGrpSpPr>
        <p:grpSpPr>
          <a:xfrm>
            <a:off x="0" y="-2373"/>
            <a:ext cx="12192000" cy="6867027"/>
            <a:chOff x="0" y="-2373"/>
            <a:chExt cx="12192000" cy="6867027"/>
          </a:xfrm>
        </p:grpSpPr>
        <p:sp>
          <p:nvSpPr>
            <p:cNvPr id="11" name="Rectangle 10"/>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6" y="2677645"/>
            <a:ext cx="4351023" cy="2283824"/>
          </a:xfrm>
        </p:spPr>
        <p:txBody>
          <a:bodyPr anchor="ctr"/>
          <a:lstStyle>
            <a:lvl1pPr algn="l">
              <a:defRPr sz="4000" b="0" cap="none"/>
            </a:lvl1pPr>
          </a:lstStyle>
          <a:p>
            <a:r>
              <a:rPr lang="en-GB"/>
              <a:t>Click to edit Master title style</a:t>
            </a:r>
            <a:endParaRPr lang="en-US" dirty="0"/>
          </a:p>
        </p:txBody>
      </p:sp>
      <p:sp>
        <p:nvSpPr>
          <p:cNvPr id="3" name="Text Placeholder 2"/>
          <p:cNvSpPr>
            <a:spLocks noGrp="1"/>
          </p:cNvSpPr>
          <p:nvPr>
            <p:ph type="body" idx="1"/>
          </p:nvPr>
        </p:nvSpPr>
        <p:spPr>
          <a:xfrm>
            <a:off x="6895558" y="2677644"/>
            <a:ext cx="3755379" cy="2283823"/>
          </a:xfrm>
        </p:spPr>
        <p:txBody>
          <a:bodyPr anchor="ctr"/>
          <a:lstStyle>
            <a:lvl1pPr marL="0" indent="0" algn="l">
              <a:buNone/>
              <a:defRPr sz="20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1/15/21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782983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1/15/21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53394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208710" y="3179762"/>
            <a:ext cx="4825159" cy="2840039"/>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1/15/21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794247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1/15/21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691495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1/15/21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694034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14" name="Group 13"/>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Oval 15"/>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0"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9"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1295400"/>
            <a:ext cx="2793159" cy="1600200"/>
          </a:xfrm>
        </p:spPr>
        <p:txBody>
          <a:bodyPr anchor="b"/>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781146" y="1447800"/>
            <a:ext cx="5190065" cy="45720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bwMode="gray">
          <a:xfrm>
            <a:off x="1154955" y="2895600"/>
            <a:ext cx="2793158" cy="3129279"/>
          </a:xfrm>
        </p:spPr>
        <p:txBody>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1/15/21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5" name="Rectangle 14"/>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3425304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20" name="Group 19"/>
          <p:cNvGrpSpPr/>
          <p:nvPr/>
        </p:nvGrpSpPr>
        <p:grpSpPr>
          <a:xfrm>
            <a:off x="0" y="-2373"/>
            <a:ext cx="12192000" cy="6867027"/>
            <a:chOff x="0" y="-2373"/>
            <a:chExt cx="12192000" cy="6867027"/>
          </a:xfrm>
        </p:grpSpPr>
        <p:sp>
          <p:nvSpPr>
            <p:cNvPr id="12" name="Rectangle 11"/>
            <p:cNvSpPr/>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Rectangle 7"/>
            <p:cNvSpPr/>
            <p:nvPr/>
          </p:nvSpPr>
          <p:spPr>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9"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0"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3907" y="1693332"/>
            <a:ext cx="3860260" cy="1735668"/>
          </a:xfrm>
        </p:spPr>
        <p:txBody>
          <a:bodyPr anchor="b">
            <a:normAutofit/>
          </a:bodyPr>
          <a:lstStyle>
            <a:lvl1pPr algn="l">
              <a:defRPr sz="36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bwMode="gray">
          <a:xfrm>
            <a:off x="1154955" y="3657600"/>
            <a:ext cx="3859212" cy="1371600"/>
          </a:xfrm>
        </p:spPr>
        <p:txBody>
          <a:bodyPr>
            <a:normAutofit/>
          </a:bodyPr>
          <a:lstStyle>
            <a:lvl1pPr marL="0" indent="0">
              <a:buNone/>
              <a:defRPr sz="1400">
                <a:solidFill>
                  <a:schemeClr val="accent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1/15/21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5070863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9" name="Group 8"/>
          <p:cNvGrpSpPr/>
          <p:nvPr/>
        </p:nvGrpSpPr>
        <p:grpSpPr>
          <a:xfrm>
            <a:off x="0" y="-2373"/>
            <a:ext cx="12192000" cy="6867027"/>
            <a:chOff x="0" y="-2373"/>
            <a:chExt cx="12192000" cy="6867027"/>
          </a:xfrm>
        </p:grpSpPr>
        <p:sp>
          <p:nvSpPr>
            <p:cNvPr id="26" name="Rectangle 25"/>
            <p:cNvSpPr/>
            <p:nvPr/>
          </p:nvSpPr>
          <p:spPr>
            <a:xfrm>
              <a:off x="0" y="0"/>
              <a:ext cx="12192000" cy="6858000"/>
            </a:xfrm>
            <a:prstGeom prst="rect">
              <a:avLst/>
            </a:prstGeom>
            <a:blipFill>
              <a:blip r:embed="rId19">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1"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3" y="973668"/>
            <a:ext cx="8761413" cy="706964"/>
          </a:xfrm>
          <a:prstGeom prst="rect">
            <a:avLst/>
          </a:prstGeom>
        </p:spPr>
        <p:txBody>
          <a:bodyPr vert="horz" lIns="91440" tIns="45720" rIns="91440" bIns="45720" rtlCol="0" anchor="ctr">
            <a:noAutofit/>
          </a:bodyPr>
          <a:lstStyle/>
          <a:p>
            <a:r>
              <a:rPr lang="en-GB"/>
              <a:t>Click to edit Master title style</a:t>
            </a:r>
            <a:endParaRPr lang="en-US" dirty="0"/>
          </a:p>
        </p:txBody>
      </p:sp>
      <p:sp>
        <p:nvSpPr>
          <p:cNvPr id="3" name="Text Placeholder 2"/>
          <p:cNvSpPr>
            <a:spLocks noGrp="1"/>
          </p:cNvSpPr>
          <p:nvPr>
            <p:ph type="body" idx="1"/>
          </p:nvPr>
        </p:nvSpPr>
        <p:spPr>
          <a:xfrm>
            <a:off x="1154955" y="2603500"/>
            <a:ext cx="8761412" cy="34163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0650938" y="6394061"/>
            <a:ext cx="990599" cy="304799"/>
          </a:xfrm>
          <a:prstGeom prst="rect">
            <a:avLst/>
          </a:prstGeom>
        </p:spPr>
        <p:txBody>
          <a:bodyPr vert="horz" lIns="91440" tIns="45720" rIns="91440" bIns="45720" rtlCol="0" anchor="t"/>
          <a:lstStyle>
            <a:lvl1pPr algn="r">
              <a:defRPr sz="1000" b="1" i="0">
                <a:solidFill>
                  <a:schemeClr val="accent1"/>
                </a:solidFill>
              </a:defRPr>
            </a:lvl1pPr>
          </a:lstStyle>
          <a:p>
            <a:fld id="{2BE451C3-0FF4-47C4-B829-773ADF60F88C}" type="datetimeFigureOut">
              <a:rPr lang="en-US" smtClean="0"/>
              <a:t>1/15/21</a:t>
            </a:fld>
            <a:endParaRPr lang="en-US" dirty="0"/>
          </a:p>
        </p:txBody>
      </p:sp>
      <p:sp>
        <p:nvSpPr>
          <p:cNvPr id="5" name="Footer Placeholder 4"/>
          <p:cNvSpPr>
            <a:spLocks noGrp="1"/>
          </p:cNvSpPr>
          <p:nvPr>
            <p:ph type="ftr" sz="quarter" idx="3"/>
          </p:nvPr>
        </p:nvSpPr>
        <p:spPr>
          <a:xfrm>
            <a:off x="528358" y="6391838"/>
            <a:ext cx="3859795" cy="304801"/>
          </a:xfrm>
          <a:prstGeom prst="rect">
            <a:avLst/>
          </a:prstGeom>
        </p:spPr>
        <p:txBody>
          <a:bodyPr vert="horz" lIns="91440" tIns="45720" rIns="91440" bIns="45720" rtlCol="0" anchor="b"/>
          <a:lstStyle>
            <a:lvl1pPr algn="l">
              <a:defRPr sz="1000" b="1" i="0">
                <a:solidFill>
                  <a:schemeClr val="accent1"/>
                </a:solidFill>
                <a:latin typeface="+mn-lt"/>
              </a:defRPr>
            </a:lvl1pPr>
          </a:lstStyle>
          <a:p>
            <a:endParaRPr lang="en-US" dirty="0"/>
          </a:p>
        </p:txBody>
      </p:sp>
      <p:sp>
        <p:nvSpPr>
          <p:cNvPr id="22" name="Rectangle 21"/>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a:xfrm>
            <a:off x="10352540" y="295729"/>
            <a:ext cx="838199" cy="767687"/>
          </a:xfrm>
          <a:prstGeom prst="rect">
            <a:avLst/>
          </a:prstGeom>
        </p:spPr>
        <p:txBody>
          <a:bodyPr vert="horz" lIns="91440" tIns="45720" rIns="91440" bIns="45720" rtlCol="0" anchor="b"/>
          <a:lstStyle>
            <a:lvl1pPr algn="ctr">
              <a:defRPr sz="2800" b="0" i="0">
                <a:solidFill>
                  <a:schemeClr val="bg1"/>
                </a:solidFill>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23160417"/>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 id="2147483687" r:id="rId13"/>
    <p:sldLayoutId id="2147483688" r:id="rId14"/>
    <p:sldLayoutId id="2147483689" r:id="rId15"/>
    <p:sldLayoutId id="2147483690" r:id="rId16"/>
    <p:sldLayoutId id="2147483691"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2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2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2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3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4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1.jpeg"/><Relationship Id="rId1" Type="http://schemas.openxmlformats.org/officeDocument/2006/relationships/slideLayout" Target="../slideLayouts/slideLayout8.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62000"/>
                <a:hueMod val="108000"/>
                <a:satMod val="164000"/>
                <a:lumMod val="69000"/>
              </a:schemeClr>
              <a:schemeClr val="bg2">
                <a:tint val="96000"/>
                <a:hueMod val="90000"/>
                <a:satMod val="130000"/>
                <a:lumMod val="134000"/>
              </a:schemeClr>
            </a:duotone>
          </a:blip>
          <a:stretch/>
        </a:blipFill>
        <a:effectLst/>
      </p:bgPr>
    </p:bg>
    <p:spTree>
      <p:nvGrpSpPr>
        <p:cNvPr id="1" name=""/>
        <p:cNvGrpSpPr/>
        <p:nvPr/>
      </p:nvGrpSpPr>
      <p:grpSpPr>
        <a:xfrm>
          <a:off x="0" y="0"/>
          <a:ext cx="0" cy="0"/>
          <a:chOff x="0" y="0"/>
          <a:chExt cx="0" cy="0"/>
        </a:xfrm>
      </p:grpSpPr>
      <p:grpSp>
        <p:nvGrpSpPr>
          <p:cNvPr id="26" name="Group 25">
            <a:extLst>
              <a:ext uri="{FF2B5EF4-FFF2-40B4-BE49-F238E27FC236}">
                <a16:creationId xmlns:a16="http://schemas.microsoft.com/office/drawing/2014/main" id="{D4EC3799-3F52-48CE-85CC-83AED368EB4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27" name="Rectangle 26">
              <a:extLst>
                <a:ext uri="{FF2B5EF4-FFF2-40B4-BE49-F238E27FC236}">
                  <a16:creationId xmlns:a16="http://schemas.microsoft.com/office/drawing/2014/main" id="{F3FC2939-BF10-4CBC-904B-74A17D4B9C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8" name="Freeform 5">
              <a:extLst>
                <a:ext uri="{FF2B5EF4-FFF2-40B4-BE49-F238E27FC236}">
                  <a16:creationId xmlns:a16="http://schemas.microsoft.com/office/drawing/2014/main" id="{266B6D5D-11B6-40A6-9CEF-F0B0D104C5C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rgbClr val="FFFFFF"/>
            </a:solidFill>
            <a:ln>
              <a:noFill/>
            </a:ln>
          </p:spPr>
        </p:sp>
      </p:grpSp>
      <p:sp>
        <p:nvSpPr>
          <p:cNvPr id="2" name="Title 1">
            <a:extLst>
              <a:ext uri="{FF2B5EF4-FFF2-40B4-BE49-F238E27FC236}">
                <a16:creationId xmlns:a16="http://schemas.microsoft.com/office/drawing/2014/main" id="{8BA83181-6125-DA4A-B3B2-9918EF9E671B}"/>
              </a:ext>
            </a:extLst>
          </p:cNvPr>
          <p:cNvSpPr>
            <a:spLocks noGrp="1"/>
          </p:cNvSpPr>
          <p:nvPr>
            <p:ph type="ctrTitle"/>
          </p:nvPr>
        </p:nvSpPr>
        <p:spPr>
          <a:xfrm>
            <a:off x="4678420" y="1370143"/>
            <a:ext cx="6391270" cy="4157446"/>
          </a:xfrm>
        </p:spPr>
        <p:txBody>
          <a:bodyPr anchor="ctr">
            <a:normAutofit/>
          </a:bodyPr>
          <a:lstStyle/>
          <a:p>
            <a:pPr>
              <a:lnSpc>
                <a:spcPct val="90000"/>
              </a:lnSpc>
            </a:pPr>
            <a:r>
              <a:rPr lang="fr-FR" sz="4600" b="1" dirty="0">
                <a:solidFill>
                  <a:schemeClr val="tx1"/>
                </a:solidFill>
              </a:rPr>
              <a:t>Projet 3:</a:t>
            </a:r>
            <a:br>
              <a:rPr lang="fr-FR" sz="4600" b="1" dirty="0">
                <a:solidFill>
                  <a:schemeClr val="tx1"/>
                </a:solidFill>
              </a:rPr>
            </a:br>
            <a:br>
              <a:rPr lang="fr-FR" sz="4600" b="1" dirty="0">
                <a:solidFill>
                  <a:schemeClr val="tx1"/>
                </a:solidFill>
              </a:rPr>
            </a:br>
            <a:r>
              <a:rPr lang="fr-FR" sz="4600" b="1" dirty="0">
                <a:solidFill>
                  <a:schemeClr val="tx1"/>
                </a:solidFill>
              </a:rPr>
              <a:t>Concevez une application au service de la santé publique</a:t>
            </a:r>
            <a:endParaRPr lang="fr-FR" sz="4600" dirty="0">
              <a:solidFill>
                <a:schemeClr val="tx1"/>
              </a:solidFill>
            </a:endParaRPr>
          </a:p>
        </p:txBody>
      </p:sp>
      <p:sp>
        <p:nvSpPr>
          <p:cNvPr id="3" name="Subtitle 2">
            <a:extLst>
              <a:ext uri="{FF2B5EF4-FFF2-40B4-BE49-F238E27FC236}">
                <a16:creationId xmlns:a16="http://schemas.microsoft.com/office/drawing/2014/main" id="{0E98B9F3-9981-3042-9526-4FEEC1F7D00C}"/>
              </a:ext>
            </a:extLst>
          </p:cNvPr>
          <p:cNvSpPr>
            <a:spLocks noGrp="1"/>
          </p:cNvSpPr>
          <p:nvPr>
            <p:ph type="subTitle" idx="1"/>
          </p:nvPr>
        </p:nvSpPr>
        <p:spPr>
          <a:xfrm>
            <a:off x="1121861" y="1370143"/>
            <a:ext cx="2913091" cy="4157446"/>
          </a:xfrm>
        </p:spPr>
        <p:txBody>
          <a:bodyPr anchor="ctr">
            <a:normAutofit/>
          </a:bodyPr>
          <a:lstStyle/>
          <a:p>
            <a:pPr algn="r"/>
            <a:r>
              <a:rPr lang="fr-FR" sz="2000"/>
              <a:t>Laura Daines</a:t>
            </a:r>
          </a:p>
        </p:txBody>
      </p:sp>
      <p:cxnSp>
        <p:nvCxnSpPr>
          <p:cNvPr id="30" name="Straight Connector 29">
            <a:extLst>
              <a:ext uri="{FF2B5EF4-FFF2-40B4-BE49-F238E27FC236}">
                <a16:creationId xmlns:a16="http://schemas.microsoft.com/office/drawing/2014/main" id="{789E20C7-BB50-4317-93C7-90C8ED80B2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356687" y="1930986"/>
            <a:ext cx="0" cy="3200400"/>
          </a:xfrm>
          <a:prstGeom prst="line">
            <a:avLst/>
          </a:prstGeom>
          <a:ln w="15875" cap="sq">
            <a:solidFill>
              <a:schemeClr val="tx1"/>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89157516"/>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5062B3D-0421-C74F-8D90-DFD9D688E0D3}"/>
              </a:ext>
            </a:extLst>
          </p:cNvPr>
          <p:cNvSpPr>
            <a:spLocks noGrp="1"/>
          </p:cNvSpPr>
          <p:nvPr>
            <p:ph idx="1"/>
          </p:nvPr>
        </p:nvSpPr>
        <p:spPr>
          <a:xfrm>
            <a:off x="5488538" y="1277112"/>
            <a:ext cx="5190065" cy="4572000"/>
          </a:xfrm>
        </p:spPr>
        <p:txBody>
          <a:bodyPr vert="horz" lIns="91440" tIns="45720" rIns="91440" bIns="45720" rtlCol="0" anchor="ctr">
            <a:normAutofit fontScale="92500" lnSpcReduction="20000"/>
          </a:bodyPr>
          <a:lstStyle/>
          <a:p>
            <a:r>
              <a:rPr lang="fr-FR" sz="2000" dirty="0"/>
              <a:t>Les lignes qui ne contiennent pas assez d'informations sont supprimées.</a:t>
            </a:r>
          </a:p>
          <a:p>
            <a:pPr marL="0" indent="0">
              <a:buNone/>
            </a:pPr>
            <a:r>
              <a:rPr lang="fr-FR" sz="2000" dirty="0"/>
              <a:t> </a:t>
            </a:r>
          </a:p>
          <a:p>
            <a:r>
              <a:rPr lang="fr-FR" sz="2000" dirty="0"/>
              <a:t>Les individus qui n'ont pas de nom de produit et aucune information de nutrition sont supprimées. Après cette première étape il y a 1457363 lignes dans le dataframe.</a:t>
            </a:r>
          </a:p>
          <a:p>
            <a:r>
              <a:rPr lang="fr-FR" sz="2000" dirty="0"/>
              <a:t>Les individus qui ont plus de 50% de valeurs manquantes, pour les colonnes contenant les informations nutritionnelles, sont supprimées. </a:t>
            </a:r>
          </a:p>
          <a:p>
            <a:pPr marL="0" indent="0">
              <a:buNone/>
            </a:pPr>
            <a:endParaRPr lang="fr-FR" sz="2000" dirty="0"/>
          </a:p>
          <a:p>
            <a:r>
              <a:rPr lang="fr-FR" sz="2000" dirty="0"/>
              <a:t>Il reste 1211156 lignes dans le dataframe.</a:t>
            </a:r>
          </a:p>
        </p:txBody>
      </p:sp>
      <p:sp>
        <p:nvSpPr>
          <p:cNvPr id="36" name="Title 3">
            <a:extLst>
              <a:ext uri="{FF2B5EF4-FFF2-40B4-BE49-F238E27FC236}">
                <a16:creationId xmlns:a16="http://schemas.microsoft.com/office/drawing/2014/main" id="{93077DE7-BA20-5544-8A88-AD24E2B3E442}"/>
              </a:ext>
            </a:extLst>
          </p:cNvPr>
          <p:cNvSpPr>
            <a:spLocks noGrp="1"/>
          </p:cNvSpPr>
          <p:nvPr>
            <p:ph type="title"/>
          </p:nvPr>
        </p:nvSpPr>
        <p:spPr>
          <a:xfrm>
            <a:off x="1086677" y="2628900"/>
            <a:ext cx="2793159" cy="1600200"/>
          </a:xfrm>
        </p:spPr>
        <p:txBody>
          <a:bodyPr vert="horz" lIns="91440" tIns="45720" rIns="91440" bIns="45720" rtlCol="0" anchor="ctr">
            <a:normAutofit fontScale="90000"/>
          </a:bodyPr>
          <a:lstStyle/>
          <a:p>
            <a:r>
              <a:rPr lang="fr-FR" sz="3200" dirty="0">
                <a:solidFill>
                  <a:srgbClr val="EBEBEB"/>
                </a:solidFill>
              </a:rPr>
              <a:t>Opérations de nettoyage: </a:t>
            </a:r>
            <a:br>
              <a:rPr lang="fr-FR" sz="3200" dirty="0">
                <a:solidFill>
                  <a:srgbClr val="EBEBEB"/>
                </a:solidFill>
              </a:rPr>
            </a:br>
            <a:br>
              <a:rPr lang="fr-FR" sz="3200" dirty="0">
                <a:solidFill>
                  <a:srgbClr val="EBEBEB"/>
                </a:solidFill>
              </a:rPr>
            </a:br>
            <a:r>
              <a:rPr lang="fr-FR" sz="3200" dirty="0">
                <a:solidFill>
                  <a:srgbClr val="EBEBEB"/>
                </a:solidFill>
              </a:rPr>
              <a:t>Valeurs manquantes</a:t>
            </a:r>
            <a:br>
              <a:rPr lang="en-US" sz="3200" dirty="0">
                <a:solidFill>
                  <a:srgbClr val="EBEBEB"/>
                </a:solidFill>
              </a:rPr>
            </a:br>
            <a:endParaRPr lang="en-US" sz="3200" dirty="0">
              <a:solidFill>
                <a:srgbClr val="EBEBEB"/>
              </a:solidFill>
            </a:endParaRPr>
          </a:p>
        </p:txBody>
      </p:sp>
    </p:spTree>
    <p:extLst>
      <p:ext uri="{BB962C8B-B14F-4D97-AF65-F5344CB8AC3E}">
        <p14:creationId xmlns:p14="http://schemas.microsoft.com/office/powerpoint/2010/main" val="3842819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0BB019-E3E5-CE40-83EA-91C3A1D18B31}"/>
              </a:ext>
            </a:extLst>
          </p:cNvPr>
          <p:cNvSpPr>
            <a:spLocks noGrp="1"/>
          </p:cNvSpPr>
          <p:nvPr>
            <p:ph type="title"/>
          </p:nvPr>
        </p:nvSpPr>
        <p:spPr>
          <a:xfrm>
            <a:off x="1081802" y="2380488"/>
            <a:ext cx="2793159" cy="1600200"/>
          </a:xfrm>
        </p:spPr>
        <p:txBody>
          <a:bodyPr vert="horz" lIns="91440" tIns="45720" rIns="91440" bIns="45720" rtlCol="0" anchor="ctr">
            <a:normAutofit fontScale="90000"/>
          </a:bodyPr>
          <a:lstStyle/>
          <a:p>
            <a:r>
              <a:rPr lang="fr-FR" sz="3200" dirty="0">
                <a:solidFill>
                  <a:srgbClr val="EBEBEB"/>
                </a:solidFill>
              </a:rPr>
              <a:t>Opérations de nettoyage: </a:t>
            </a:r>
            <a:br>
              <a:rPr lang="fr-FR" sz="3200" dirty="0">
                <a:solidFill>
                  <a:srgbClr val="EBEBEB"/>
                </a:solidFill>
              </a:rPr>
            </a:br>
            <a:br>
              <a:rPr lang="fr-FR" sz="3200" dirty="0">
                <a:solidFill>
                  <a:srgbClr val="EBEBEB"/>
                </a:solidFill>
              </a:rPr>
            </a:br>
            <a:r>
              <a:rPr lang="fr-FR" sz="3200" dirty="0">
                <a:solidFill>
                  <a:srgbClr val="EBEBEB"/>
                </a:solidFill>
              </a:rPr>
              <a:t>Les doublons</a:t>
            </a:r>
            <a:br>
              <a:rPr lang="en-US" sz="3200" dirty="0">
                <a:solidFill>
                  <a:srgbClr val="EBEBEB"/>
                </a:solidFill>
              </a:rPr>
            </a:br>
            <a:endParaRPr lang="en-US" sz="3200" dirty="0">
              <a:solidFill>
                <a:srgbClr val="EBEBEB"/>
              </a:solidFill>
            </a:endParaRPr>
          </a:p>
        </p:txBody>
      </p:sp>
      <p:sp>
        <p:nvSpPr>
          <p:cNvPr id="5" name="Content Placeholder 4">
            <a:extLst>
              <a:ext uri="{FF2B5EF4-FFF2-40B4-BE49-F238E27FC236}">
                <a16:creationId xmlns:a16="http://schemas.microsoft.com/office/drawing/2014/main" id="{95062B3D-0421-C74F-8D90-DFD9D688E0D3}"/>
              </a:ext>
            </a:extLst>
          </p:cNvPr>
          <p:cNvSpPr>
            <a:spLocks noGrp="1"/>
          </p:cNvSpPr>
          <p:nvPr>
            <p:ph idx="1"/>
          </p:nvPr>
        </p:nvSpPr>
        <p:spPr/>
        <p:txBody>
          <a:bodyPr vert="horz" lIns="91440" tIns="45720" rIns="91440" bIns="45720" rtlCol="0" anchor="ctr">
            <a:normAutofit/>
          </a:bodyPr>
          <a:lstStyle/>
          <a:p>
            <a:pPr marL="0" indent="0">
              <a:buNone/>
            </a:pPr>
            <a:r>
              <a:rPr lang="fr-FR" sz="2000" dirty="0"/>
              <a:t>Colonnes que l’on utilise pour détecter les doublons: </a:t>
            </a:r>
          </a:p>
          <a:p>
            <a:pPr marL="0" indent="0">
              <a:buNone/>
            </a:pPr>
            <a:endParaRPr lang="fr-FR" sz="2000" dirty="0"/>
          </a:p>
          <a:p>
            <a:r>
              <a:rPr lang="fr-FR" sz="2000" dirty="0"/>
              <a:t>les 18 colonnes contenant des informations nutritionnelles. </a:t>
            </a:r>
          </a:p>
          <a:p>
            <a:r>
              <a:rPr lang="fr-FR" sz="2000" dirty="0"/>
              <a:t>la colonne “</a:t>
            </a:r>
            <a:r>
              <a:rPr lang="fr-FR" sz="2000" dirty="0" err="1"/>
              <a:t>creator</a:t>
            </a:r>
            <a:r>
              <a:rPr lang="fr-FR" sz="2000" dirty="0"/>
              <a:t>”. </a:t>
            </a:r>
          </a:p>
          <a:p>
            <a:pPr marL="0" indent="0">
              <a:buNone/>
            </a:pPr>
            <a:endParaRPr lang="fr-FR" sz="2000" dirty="0"/>
          </a:p>
          <a:p>
            <a:pPr marL="0" indent="0">
              <a:buNone/>
            </a:pPr>
            <a:r>
              <a:rPr lang="fr-FR" sz="2000" dirty="0"/>
              <a:t>Après avoir supprimé les doublons, le dataframe contient 973765 lignes. </a:t>
            </a:r>
          </a:p>
        </p:txBody>
      </p:sp>
    </p:spTree>
    <p:extLst>
      <p:ext uri="{BB962C8B-B14F-4D97-AF65-F5344CB8AC3E}">
        <p14:creationId xmlns:p14="http://schemas.microsoft.com/office/powerpoint/2010/main" val="34570779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Chart, waterfall chart&#10;&#10;Description automatically generated">
            <a:extLst>
              <a:ext uri="{FF2B5EF4-FFF2-40B4-BE49-F238E27FC236}">
                <a16:creationId xmlns:a16="http://schemas.microsoft.com/office/drawing/2014/main" id="{E2B2D9A6-2183-E245-A722-9BEB2E4B06DE}"/>
              </a:ext>
            </a:extLst>
          </p:cNvPr>
          <p:cNvPicPr>
            <a:picLocks noChangeAspect="1"/>
          </p:cNvPicPr>
          <p:nvPr/>
        </p:nvPicPr>
        <p:blipFill>
          <a:blip r:embed="rId2"/>
          <a:stretch>
            <a:fillRect/>
          </a:stretch>
        </p:blipFill>
        <p:spPr>
          <a:xfrm>
            <a:off x="391081" y="636351"/>
            <a:ext cx="9810194" cy="5763489"/>
          </a:xfrm>
          <a:prstGeom prst="rect">
            <a:avLst/>
          </a:prstGeom>
        </p:spPr>
      </p:pic>
    </p:spTree>
    <p:extLst>
      <p:ext uri="{BB962C8B-B14F-4D97-AF65-F5344CB8AC3E}">
        <p14:creationId xmlns:p14="http://schemas.microsoft.com/office/powerpoint/2010/main" val="26355423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5062B3D-0421-C74F-8D90-DFD9D688E0D3}"/>
              </a:ext>
            </a:extLst>
          </p:cNvPr>
          <p:cNvSpPr>
            <a:spLocks noGrp="1"/>
          </p:cNvSpPr>
          <p:nvPr>
            <p:ph idx="1"/>
          </p:nvPr>
        </p:nvSpPr>
        <p:spPr>
          <a:xfrm>
            <a:off x="5334917" y="1240536"/>
            <a:ext cx="5406235" cy="4572000"/>
          </a:xfrm>
        </p:spPr>
        <p:txBody>
          <a:bodyPr vert="horz" lIns="91440" tIns="45720" rIns="91440" bIns="45720" rtlCol="0" anchor="ctr">
            <a:normAutofit/>
          </a:bodyPr>
          <a:lstStyle/>
          <a:p>
            <a:pPr marL="0" indent="0">
              <a:buNone/>
            </a:pPr>
            <a:r>
              <a:rPr lang="fr-FR" sz="2000" dirty="0"/>
              <a:t>On vérifie les valeurs aberrantes dans les colonnes: </a:t>
            </a:r>
          </a:p>
          <a:p>
            <a:pPr marL="0" indent="0">
              <a:buNone/>
            </a:pPr>
            <a:endParaRPr lang="fr-FR" sz="2000" dirty="0"/>
          </a:p>
          <a:p>
            <a:r>
              <a:rPr lang="fr-FR" sz="2000" dirty="0"/>
              <a:t>'energy_100g_kj’, 'energy-kcal_100g'</a:t>
            </a:r>
          </a:p>
          <a:p>
            <a:r>
              <a:rPr lang="fr-FR" sz="2000" dirty="0"/>
              <a:t>'fat_100g', 'saturated_fat_100g’</a:t>
            </a:r>
          </a:p>
          <a:p>
            <a:r>
              <a:rPr lang="fr-FR" sz="2000" dirty="0"/>
              <a:t>'carbohydrates_100g', 'sugars_100g’</a:t>
            </a:r>
          </a:p>
          <a:p>
            <a:r>
              <a:rPr lang="fr-FR" sz="2000" dirty="0"/>
              <a:t>'fiber_100g', 'proteins_100g’</a:t>
            </a:r>
          </a:p>
          <a:p>
            <a:r>
              <a:rPr lang="fr-FR" sz="2000" dirty="0"/>
              <a:t>'salt_100g', 'sodium_100g’</a:t>
            </a:r>
          </a:p>
          <a:p>
            <a:r>
              <a:rPr lang="fr-FR" sz="2000" dirty="0"/>
              <a:t>'fruits_vegetables_nuts_100g', 'fruits_vegetables_nuts_estimate_100g’</a:t>
            </a:r>
          </a:p>
          <a:p>
            <a:r>
              <a:rPr lang="fr-FR" sz="2000" dirty="0"/>
              <a:t>'</a:t>
            </a:r>
            <a:r>
              <a:rPr lang="fr-FR" sz="2000" dirty="0" err="1"/>
              <a:t>nutriscore_score</a:t>
            </a:r>
            <a:r>
              <a:rPr lang="fr-FR" sz="2000" dirty="0"/>
              <a:t>', '</a:t>
            </a:r>
            <a:r>
              <a:rPr lang="fr-FR" sz="2000" dirty="0" err="1"/>
              <a:t>nutriscore_grade</a:t>
            </a:r>
            <a:r>
              <a:rPr lang="fr-FR" sz="2000" dirty="0"/>
              <a:t>', </a:t>
            </a:r>
          </a:p>
        </p:txBody>
      </p:sp>
      <p:sp>
        <p:nvSpPr>
          <p:cNvPr id="36" name="Title 3">
            <a:extLst>
              <a:ext uri="{FF2B5EF4-FFF2-40B4-BE49-F238E27FC236}">
                <a16:creationId xmlns:a16="http://schemas.microsoft.com/office/drawing/2014/main" id="{9EEDF2D1-7194-F04C-9A52-E9C928730EA1}"/>
              </a:ext>
            </a:extLst>
          </p:cNvPr>
          <p:cNvSpPr>
            <a:spLocks noGrp="1"/>
          </p:cNvSpPr>
          <p:nvPr>
            <p:ph type="title"/>
          </p:nvPr>
        </p:nvSpPr>
        <p:spPr>
          <a:xfrm>
            <a:off x="1081802" y="2380488"/>
            <a:ext cx="2793159" cy="1600200"/>
          </a:xfrm>
        </p:spPr>
        <p:txBody>
          <a:bodyPr vert="horz" lIns="91440" tIns="45720" rIns="91440" bIns="45720" rtlCol="0" anchor="ctr">
            <a:normAutofit fontScale="90000"/>
          </a:bodyPr>
          <a:lstStyle/>
          <a:p>
            <a:r>
              <a:rPr lang="fr-FR" sz="3200" dirty="0">
                <a:solidFill>
                  <a:srgbClr val="EBEBEB"/>
                </a:solidFill>
              </a:rPr>
              <a:t>Opérations de nettoyage: </a:t>
            </a:r>
            <a:br>
              <a:rPr lang="fr-FR" sz="3200" dirty="0">
                <a:solidFill>
                  <a:srgbClr val="EBEBEB"/>
                </a:solidFill>
              </a:rPr>
            </a:br>
            <a:br>
              <a:rPr lang="fr-FR" sz="3200" dirty="0">
                <a:solidFill>
                  <a:srgbClr val="EBEBEB"/>
                </a:solidFill>
              </a:rPr>
            </a:br>
            <a:r>
              <a:rPr lang="fr-FR" sz="3200" dirty="0">
                <a:solidFill>
                  <a:srgbClr val="EBEBEB"/>
                </a:solidFill>
              </a:rPr>
              <a:t>Les valeurs aberrantes</a:t>
            </a:r>
            <a:br>
              <a:rPr lang="en-US" sz="3200" dirty="0">
                <a:solidFill>
                  <a:srgbClr val="EBEBEB"/>
                </a:solidFill>
              </a:rPr>
            </a:br>
            <a:endParaRPr lang="en-US" sz="3200" dirty="0">
              <a:solidFill>
                <a:srgbClr val="EBEBEB"/>
              </a:solidFill>
            </a:endParaRPr>
          </a:p>
        </p:txBody>
      </p:sp>
    </p:spTree>
    <p:extLst>
      <p:ext uri="{BB962C8B-B14F-4D97-AF65-F5344CB8AC3E}">
        <p14:creationId xmlns:p14="http://schemas.microsoft.com/office/powerpoint/2010/main" val="14177585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59" name="Group 58">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60" name="Rectangle 59">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61" name="Oval 60">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2" name="Oval 61">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3" name="Oval 62">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4" name="Oval 63">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5" name="Oval 64">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66"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68" name="Rectangle 67">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itle 3">
            <a:extLst>
              <a:ext uri="{FF2B5EF4-FFF2-40B4-BE49-F238E27FC236}">
                <a16:creationId xmlns:a16="http://schemas.microsoft.com/office/drawing/2014/main" id="{CB0BB019-E3E5-CE40-83EA-91C3A1D18B31}"/>
              </a:ext>
            </a:extLst>
          </p:cNvPr>
          <p:cNvSpPr>
            <a:spLocks noGrp="1"/>
          </p:cNvSpPr>
          <p:nvPr>
            <p:ph type="title"/>
          </p:nvPr>
        </p:nvSpPr>
        <p:spPr>
          <a:xfrm>
            <a:off x="8365611" y="1528465"/>
            <a:ext cx="3161016" cy="3153753"/>
          </a:xfrm>
        </p:spPr>
        <p:txBody>
          <a:bodyPr vert="horz" lIns="91440" tIns="45720" rIns="91440" bIns="45720" rtlCol="0" anchor="b">
            <a:normAutofit/>
          </a:bodyPr>
          <a:lstStyle/>
          <a:p>
            <a:pPr algn="r">
              <a:lnSpc>
                <a:spcPct val="90000"/>
              </a:lnSpc>
            </a:pPr>
            <a:r>
              <a:rPr lang="fr-FR" sz="2800" b="0" i="0" kern="1200" dirty="0">
                <a:solidFill>
                  <a:schemeClr val="bg2"/>
                </a:solidFill>
                <a:latin typeface="+mj-lt"/>
                <a:ea typeface="+mj-ea"/>
                <a:cs typeface="+mj-cs"/>
              </a:rPr>
              <a:t>Opérations de nettoyage:</a:t>
            </a:r>
            <a:br>
              <a:rPr lang="fr-FR" sz="2800" b="0" i="0" kern="1200" dirty="0">
                <a:solidFill>
                  <a:schemeClr val="bg2"/>
                </a:solidFill>
                <a:latin typeface="+mj-lt"/>
                <a:ea typeface="+mj-ea"/>
                <a:cs typeface="+mj-cs"/>
              </a:rPr>
            </a:br>
            <a:r>
              <a:rPr lang="fr-FR" sz="2800" b="0" i="0" kern="1200" dirty="0">
                <a:solidFill>
                  <a:schemeClr val="bg2"/>
                </a:solidFill>
                <a:latin typeface="+mj-lt"/>
                <a:ea typeface="+mj-ea"/>
                <a:cs typeface="+mj-cs"/>
              </a:rPr>
              <a:t> </a:t>
            </a:r>
            <a:br>
              <a:rPr lang="fr-FR" sz="2800" b="0" i="0" kern="1200" dirty="0">
                <a:solidFill>
                  <a:schemeClr val="bg2"/>
                </a:solidFill>
                <a:latin typeface="+mj-lt"/>
                <a:ea typeface="+mj-ea"/>
                <a:cs typeface="+mj-cs"/>
              </a:rPr>
            </a:br>
            <a:r>
              <a:rPr lang="fr-FR" sz="2800" b="0" i="0" kern="1200" dirty="0" err="1">
                <a:solidFill>
                  <a:schemeClr val="bg2"/>
                </a:solidFill>
                <a:latin typeface="+mj-lt"/>
                <a:ea typeface="+mj-ea"/>
                <a:cs typeface="+mj-cs"/>
              </a:rPr>
              <a:t>Boxplot</a:t>
            </a:r>
            <a:r>
              <a:rPr lang="fr-FR" sz="2800" b="0" i="0" kern="1200" dirty="0">
                <a:solidFill>
                  <a:schemeClr val="bg2"/>
                </a:solidFill>
                <a:latin typeface="+mj-lt"/>
                <a:ea typeface="+mj-ea"/>
                <a:cs typeface="+mj-cs"/>
              </a:rPr>
              <a:t> de la colonne “énergie en KJ pour 100g”</a:t>
            </a:r>
          </a:p>
        </p:txBody>
      </p:sp>
      <p:grpSp>
        <p:nvGrpSpPr>
          <p:cNvPr id="70" name="Group 69">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71" name="Rectangle 70">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72"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73"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3" name="Picture 2" descr="Graphical user interface, application, Teams&#10;&#10;Description automatically generated">
            <a:extLst>
              <a:ext uri="{FF2B5EF4-FFF2-40B4-BE49-F238E27FC236}">
                <a16:creationId xmlns:a16="http://schemas.microsoft.com/office/drawing/2014/main" id="{107F933E-5D10-8647-83DC-5B055A7DB364}"/>
              </a:ext>
            </a:extLst>
          </p:cNvPr>
          <p:cNvPicPr>
            <a:picLocks noChangeAspect="1"/>
          </p:cNvPicPr>
          <p:nvPr/>
        </p:nvPicPr>
        <p:blipFill>
          <a:blip r:embed="rId3"/>
          <a:stretch>
            <a:fillRect/>
          </a:stretch>
        </p:blipFill>
        <p:spPr>
          <a:xfrm>
            <a:off x="508538" y="1143000"/>
            <a:ext cx="7032086" cy="4161135"/>
          </a:xfrm>
          <a:prstGeom prst="rect">
            <a:avLst/>
          </a:prstGeom>
        </p:spPr>
      </p:pic>
    </p:spTree>
    <p:extLst>
      <p:ext uri="{BB962C8B-B14F-4D97-AF65-F5344CB8AC3E}">
        <p14:creationId xmlns:p14="http://schemas.microsoft.com/office/powerpoint/2010/main" val="42146266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10" descr="Graphical user interface, application&#10;&#10;Description automatically generated">
            <a:extLst>
              <a:ext uri="{FF2B5EF4-FFF2-40B4-BE49-F238E27FC236}">
                <a16:creationId xmlns:a16="http://schemas.microsoft.com/office/drawing/2014/main" id="{7B93D028-177A-A247-951D-EC564DEBE8F8}"/>
              </a:ext>
            </a:extLst>
          </p:cNvPr>
          <p:cNvPicPr>
            <a:picLocks noChangeAspect="1"/>
          </p:cNvPicPr>
          <p:nvPr/>
        </p:nvPicPr>
        <p:blipFill>
          <a:blip r:embed="rId2"/>
          <a:stretch>
            <a:fillRect/>
          </a:stretch>
        </p:blipFill>
        <p:spPr>
          <a:xfrm>
            <a:off x="570888" y="1692427"/>
            <a:ext cx="5383251" cy="3201803"/>
          </a:xfrm>
          <a:prstGeom prst="rect">
            <a:avLst/>
          </a:prstGeom>
        </p:spPr>
      </p:pic>
      <p:pic>
        <p:nvPicPr>
          <p:cNvPr id="13" name="Picture 12" descr="Chart&#10;&#10;Description automatically generated">
            <a:extLst>
              <a:ext uri="{FF2B5EF4-FFF2-40B4-BE49-F238E27FC236}">
                <a16:creationId xmlns:a16="http://schemas.microsoft.com/office/drawing/2014/main" id="{17CDDFFD-9271-7343-BD07-9A06131BB02B}"/>
              </a:ext>
            </a:extLst>
          </p:cNvPr>
          <p:cNvPicPr>
            <a:picLocks noChangeAspect="1"/>
          </p:cNvPicPr>
          <p:nvPr/>
        </p:nvPicPr>
        <p:blipFill>
          <a:blip r:embed="rId3"/>
          <a:stretch>
            <a:fillRect/>
          </a:stretch>
        </p:blipFill>
        <p:spPr>
          <a:xfrm>
            <a:off x="6237862" y="1755680"/>
            <a:ext cx="5706489" cy="3149912"/>
          </a:xfrm>
          <a:prstGeom prst="rect">
            <a:avLst/>
          </a:prstGeom>
        </p:spPr>
      </p:pic>
    </p:spTree>
    <p:extLst>
      <p:ext uri="{BB962C8B-B14F-4D97-AF65-F5344CB8AC3E}">
        <p14:creationId xmlns:p14="http://schemas.microsoft.com/office/powerpoint/2010/main" val="19103072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picture containing table&#10;&#10;Description automatically generated">
            <a:extLst>
              <a:ext uri="{FF2B5EF4-FFF2-40B4-BE49-F238E27FC236}">
                <a16:creationId xmlns:a16="http://schemas.microsoft.com/office/drawing/2014/main" id="{0FD4763E-10FB-E344-9507-0187F3F32BA7}"/>
              </a:ext>
            </a:extLst>
          </p:cNvPr>
          <p:cNvPicPr>
            <a:picLocks noChangeAspect="1"/>
          </p:cNvPicPr>
          <p:nvPr/>
        </p:nvPicPr>
        <p:blipFill>
          <a:blip r:embed="rId2"/>
          <a:stretch>
            <a:fillRect/>
          </a:stretch>
        </p:blipFill>
        <p:spPr>
          <a:xfrm>
            <a:off x="384176" y="1953418"/>
            <a:ext cx="5759334" cy="3203574"/>
          </a:xfrm>
          <a:prstGeom prst="rect">
            <a:avLst/>
          </a:prstGeom>
        </p:spPr>
      </p:pic>
      <p:pic>
        <p:nvPicPr>
          <p:cNvPr id="5" name="Picture 4" descr="Graphical user interface, application&#10;&#10;Description automatically generated with medium confidence">
            <a:extLst>
              <a:ext uri="{FF2B5EF4-FFF2-40B4-BE49-F238E27FC236}">
                <a16:creationId xmlns:a16="http://schemas.microsoft.com/office/drawing/2014/main" id="{339ACBCF-3546-644E-936E-8099EECD4067}"/>
              </a:ext>
            </a:extLst>
          </p:cNvPr>
          <p:cNvPicPr>
            <a:picLocks noChangeAspect="1"/>
          </p:cNvPicPr>
          <p:nvPr/>
        </p:nvPicPr>
        <p:blipFill>
          <a:blip r:embed="rId3"/>
          <a:stretch>
            <a:fillRect/>
          </a:stretch>
        </p:blipFill>
        <p:spPr>
          <a:xfrm>
            <a:off x="6150181" y="1953418"/>
            <a:ext cx="5786231" cy="3203574"/>
          </a:xfrm>
          <a:prstGeom prst="rect">
            <a:avLst/>
          </a:prstGeom>
        </p:spPr>
      </p:pic>
    </p:spTree>
    <p:extLst>
      <p:ext uri="{BB962C8B-B14F-4D97-AF65-F5344CB8AC3E}">
        <p14:creationId xmlns:p14="http://schemas.microsoft.com/office/powerpoint/2010/main" val="27045970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42DE48-8260-3B44-B967-4F7CE66EF950}"/>
              </a:ext>
            </a:extLst>
          </p:cNvPr>
          <p:cNvSpPr>
            <a:spLocks noGrp="1"/>
          </p:cNvSpPr>
          <p:nvPr>
            <p:ph type="title"/>
          </p:nvPr>
        </p:nvSpPr>
        <p:spPr>
          <a:xfrm>
            <a:off x="893326" y="2434028"/>
            <a:ext cx="2965942" cy="1600200"/>
          </a:xfrm>
        </p:spPr>
        <p:txBody>
          <a:bodyPr vert="horz" lIns="91440" tIns="45720" rIns="91440" bIns="45720" rtlCol="0" anchor="ctr">
            <a:normAutofit fontScale="90000"/>
          </a:bodyPr>
          <a:lstStyle/>
          <a:p>
            <a:r>
              <a:rPr lang="fr-FR" sz="3200" dirty="0">
                <a:solidFill>
                  <a:srgbClr val="EBEBEB"/>
                </a:solidFill>
              </a:rPr>
              <a:t>Opérations de nettoyage:</a:t>
            </a:r>
            <a:br>
              <a:rPr lang="fr-FR" sz="3200" dirty="0">
                <a:solidFill>
                  <a:srgbClr val="EBEBEB"/>
                </a:solidFill>
              </a:rPr>
            </a:br>
            <a:br>
              <a:rPr lang="fr-FR" sz="3200" dirty="0">
                <a:solidFill>
                  <a:srgbClr val="EBEBEB"/>
                </a:solidFill>
              </a:rPr>
            </a:br>
            <a:r>
              <a:rPr lang="fr-FR" sz="3200" dirty="0">
                <a:solidFill>
                  <a:srgbClr val="EBEBEB"/>
                </a:solidFill>
              </a:rPr>
              <a:t>Valeurs aberrantes</a:t>
            </a:r>
          </a:p>
        </p:txBody>
      </p:sp>
      <p:sp>
        <p:nvSpPr>
          <p:cNvPr id="3" name="Content Placeholder 2">
            <a:extLst>
              <a:ext uri="{FF2B5EF4-FFF2-40B4-BE49-F238E27FC236}">
                <a16:creationId xmlns:a16="http://schemas.microsoft.com/office/drawing/2014/main" id="{1843D023-E4ED-7F48-8608-EE8ECF01864E}"/>
              </a:ext>
            </a:extLst>
          </p:cNvPr>
          <p:cNvSpPr>
            <a:spLocks noGrp="1"/>
          </p:cNvSpPr>
          <p:nvPr>
            <p:ph idx="1"/>
          </p:nvPr>
        </p:nvSpPr>
        <p:spPr>
          <a:xfrm>
            <a:off x="5481343" y="1387840"/>
            <a:ext cx="5190065" cy="4572000"/>
          </a:xfrm>
        </p:spPr>
        <p:txBody>
          <a:bodyPr vert="horz" lIns="91440" tIns="45720" rIns="91440" bIns="45720" rtlCol="0" anchor="ctr">
            <a:normAutofit fontScale="92500" lnSpcReduction="10000"/>
          </a:bodyPr>
          <a:lstStyle/>
          <a:p>
            <a:pPr marL="0" indent="0">
              <a:buNone/>
            </a:pPr>
            <a:r>
              <a:rPr lang="fr-FR" sz="2000" dirty="0"/>
              <a:t>Pour les colonnes:</a:t>
            </a:r>
          </a:p>
          <a:p>
            <a:endParaRPr lang="fr-FR" sz="2000" dirty="0"/>
          </a:p>
          <a:p>
            <a:r>
              <a:rPr lang="fr-FR" sz="2000" dirty="0"/>
              <a:t>energy_100g_kj: les individus content des valeurs supérieures à 3770.0 ou inférieures à 1.4 sont supprimés.</a:t>
            </a:r>
          </a:p>
          <a:p>
            <a:pPr marL="0" indent="0">
              <a:buNone/>
            </a:pPr>
            <a:r>
              <a:rPr lang="fr-FR" sz="2000" dirty="0"/>
              <a:t> </a:t>
            </a:r>
          </a:p>
          <a:p>
            <a:r>
              <a:rPr lang="fr-FR" sz="2000" dirty="0"/>
              <a:t>fat_100g, saturated_fat_100g, carbohydrates_100g: les individus présentant des valeurs supérieures à 100.0 sont supprimés. </a:t>
            </a:r>
          </a:p>
          <a:p>
            <a:pPr marL="0" indent="0">
              <a:buNone/>
            </a:pPr>
            <a:endParaRPr lang="fr-FR" sz="2000" dirty="0"/>
          </a:p>
          <a:p>
            <a:r>
              <a:rPr lang="fr-FR" sz="2000" dirty="0"/>
              <a:t>sugars_100g: les individus présentant des valeurs supérieures à 100.0 ou inférieures à 0 sont supprimés. </a:t>
            </a:r>
          </a:p>
          <a:p>
            <a:endParaRPr lang="fr-FR" sz="2000" dirty="0"/>
          </a:p>
        </p:txBody>
      </p:sp>
    </p:spTree>
    <p:extLst>
      <p:ext uri="{BB962C8B-B14F-4D97-AF65-F5344CB8AC3E}">
        <p14:creationId xmlns:p14="http://schemas.microsoft.com/office/powerpoint/2010/main" val="1383909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43D023-E4ED-7F48-8608-EE8ECF01864E}"/>
              </a:ext>
            </a:extLst>
          </p:cNvPr>
          <p:cNvSpPr>
            <a:spLocks noGrp="1"/>
          </p:cNvSpPr>
          <p:nvPr>
            <p:ph idx="1"/>
          </p:nvPr>
        </p:nvSpPr>
        <p:spPr>
          <a:xfrm>
            <a:off x="5232506" y="1240536"/>
            <a:ext cx="5190065" cy="4572000"/>
          </a:xfrm>
        </p:spPr>
        <p:txBody>
          <a:bodyPr vert="horz" lIns="91440" tIns="45720" rIns="91440" bIns="45720" rtlCol="0" anchor="ctr">
            <a:noAutofit/>
          </a:bodyPr>
          <a:lstStyle/>
          <a:p>
            <a:pPr marL="0" indent="0">
              <a:buNone/>
            </a:pPr>
            <a:r>
              <a:rPr lang="fr-FR" sz="1900" dirty="0"/>
              <a:t>Pour les colonnes:</a:t>
            </a:r>
          </a:p>
          <a:p>
            <a:pPr marL="0" indent="0">
              <a:buNone/>
            </a:pPr>
            <a:endParaRPr lang="fr-FR" sz="1900" dirty="0"/>
          </a:p>
          <a:p>
            <a:r>
              <a:rPr lang="fr-FR" sz="1900" dirty="0"/>
              <a:t>proteins_100g: les individus présentant des valeurs supérieures à 98.0 sont supprimés. </a:t>
            </a:r>
          </a:p>
          <a:p>
            <a:pPr marL="0" indent="0">
              <a:buNone/>
            </a:pPr>
            <a:endParaRPr lang="fr-FR" sz="1900" dirty="0"/>
          </a:p>
          <a:p>
            <a:r>
              <a:rPr lang="fr-FR" sz="1900" dirty="0"/>
              <a:t>salt_100g: les individus présentant des valeurs supérieures ou égales à 99.0 sont supprimés. </a:t>
            </a:r>
          </a:p>
          <a:p>
            <a:pPr marL="0" indent="0">
              <a:buNone/>
            </a:pPr>
            <a:endParaRPr lang="fr-FR" sz="1900" dirty="0"/>
          </a:p>
          <a:p>
            <a:r>
              <a:rPr lang="fr-FR" sz="1900" dirty="0"/>
              <a:t>fiber_100g: les individus présentant des valeurs supérieures à 92.0 ou inférieures à 0 sont supprimés.</a:t>
            </a:r>
          </a:p>
          <a:p>
            <a:pPr marL="0" indent="0">
              <a:buNone/>
            </a:pPr>
            <a:endParaRPr lang="fr-FR" sz="1900" dirty="0"/>
          </a:p>
          <a:p>
            <a:r>
              <a:rPr lang="fr-FR" sz="1900" dirty="0"/>
              <a:t>sodium_100g: les individus présentant des valeurs supérieures à 40.0 sont supprimés.  </a:t>
            </a:r>
          </a:p>
        </p:txBody>
      </p:sp>
      <p:sp>
        <p:nvSpPr>
          <p:cNvPr id="6" name="Title 1">
            <a:extLst>
              <a:ext uri="{FF2B5EF4-FFF2-40B4-BE49-F238E27FC236}">
                <a16:creationId xmlns:a16="http://schemas.microsoft.com/office/drawing/2014/main" id="{75CFF52A-3C1C-AF43-82E3-0CB735AE803F}"/>
              </a:ext>
            </a:extLst>
          </p:cNvPr>
          <p:cNvSpPr txBox="1">
            <a:spLocks/>
          </p:cNvSpPr>
          <p:nvPr/>
        </p:nvSpPr>
        <p:spPr bwMode="gray">
          <a:xfrm>
            <a:off x="893326" y="2434028"/>
            <a:ext cx="2965942" cy="1600200"/>
          </a:xfrm>
          <a:prstGeom prst="rect">
            <a:avLst/>
          </a:prstGeom>
        </p:spPr>
        <p:txBody>
          <a:bodyPr vert="horz" lIns="91440" tIns="45720" rIns="91440" bIns="45720" rtlCol="0" anchor="ctr">
            <a:noAutofit/>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fr-FR" sz="2900" dirty="0">
                <a:solidFill>
                  <a:srgbClr val="EBEBEB"/>
                </a:solidFill>
              </a:rPr>
              <a:t>Opérations de nettoyage:</a:t>
            </a:r>
            <a:br>
              <a:rPr lang="fr-FR" sz="2900" dirty="0">
                <a:solidFill>
                  <a:srgbClr val="EBEBEB"/>
                </a:solidFill>
              </a:rPr>
            </a:br>
            <a:br>
              <a:rPr lang="fr-FR" sz="2900" dirty="0">
                <a:solidFill>
                  <a:srgbClr val="EBEBEB"/>
                </a:solidFill>
              </a:rPr>
            </a:br>
            <a:r>
              <a:rPr lang="fr-FR" sz="2900" dirty="0">
                <a:solidFill>
                  <a:srgbClr val="EBEBEB"/>
                </a:solidFill>
              </a:rPr>
              <a:t>Valeurs aberrantes</a:t>
            </a:r>
          </a:p>
        </p:txBody>
      </p:sp>
    </p:spTree>
    <p:extLst>
      <p:ext uri="{BB962C8B-B14F-4D97-AF65-F5344CB8AC3E}">
        <p14:creationId xmlns:p14="http://schemas.microsoft.com/office/powerpoint/2010/main" val="16523888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5062B3D-0421-C74F-8D90-DFD9D688E0D3}"/>
              </a:ext>
            </a:extLst>
          </p:cNvPr>
          <p:cNvSpPr>
            <a:spLocks noGrp="1"/>
          </p:cNvSpPr>
          <p:nvPr>
            <p:ph idx="1"/>
          </p:nvPr>
        </p:nvSpPr>
        <p:spPr>
          <a:xfrm>
            <a:off x="5290077" y="437513"/>
            <a:ext cx="5502614" cy="5954325"/>
          </a:xfrm>
        </p:spPr>
        <p:txBody>
          <a:bodyPr vert="horz" lIns="91440" tIns="45720" rIns="91440" bIns="45720" rtlCol="0" anchor="ctr">
            <a:normAutofit/>
          </a:bodyPr>
          <a:lstStyle/>
          <a:p>
            <a:r>
              <a:rPr lang="fr-FR" sz="2000" dirty="0"/>
              <a:t>Après avoir supprimé les individus aberrantes, on s’intéresse à nouveau aux  lignes qui ne contiennent pas assez d'informations.</a:t>
            </a:r>
          </a:p>
          <a:p>
            <a:pPr marL="0" indent="0">
              <a:buNone/>
            </a:pPr>
            <a:endParaRPr lang="fr-FR" sz="2000" dirty="0"/>
          </a:p>
          <a:p>
            <a:r>
              <a:rPr lang="fr-FR" sz="2000" dirty="0"/>
              <a:t>Les lignes qui n'ont pas au moins cinq valeurs non nulles (sur neuf ) pour les colonnes contenant les informations nutritionnelles, sont supprimées. </a:t>
            </a:r>
          </a:p>
        </p:txBody>
      </p:sp>
      <p:sp>
        <p:nvSpPr>
          <p:cNvPr id="6" name="Title 1">
            <a:extLst>
              <a:ext uri="{FF2B5EF4-FFF2-40B4-BE49-F238E27FC236}">
                <a16:creationId xmlns:a16="http://schemas.microsoft.com/office/drawing/2014/main" id="{75D576AC-CB25-B442-B31E-CFB6D424C509}"/>
              </a:ext>
            </a:extLst>
          </p:cNvPr>
          <p:cNvSpPr>
            <a:spLocks noGrp="1"/>
          </p:cNvSpPr>
          <p:nvPr>
            <p:ph type="title"/>
          </p:nvPr>
        </p:nvSpPr>
        <p:spPr>
          <a:xfrm>
            <a:off x="923306" y="2909316"/>
            <a:ext cx="2965942" cy="1600200"/>
          </a:xfrm>
        </p:spPr>
        <p:txBody>
          <a:bodyPr vert="horz" lIns="91440" tIns="45720" rIns="91440" bIns="45720" rtlCol="0" anchor="ctr">
            <a:normAutofit fontScale="90000"/>
          </a:bodyPr>
          <a:lstStyle/>
          <a:p>
            <a:r>
              <a:rPr lang="fr-FR" sz="3200" dirty="0">
                <a:solidFill>
                  <a:srgbClr val="EBEBEB"/>
                </a:solidFill>
              </a:rPr>
              <a:t>Opérations de nettoyage:</a:t>
            </a:r>
            <a:br>
              <a:rPr lang="fr-FR" sz="3200" dirty="0">
                <a:solidFill>
                  <a:srgbClr val="EBEBEB"/>
                </a:solidFill>
              </a:rPr>
            </a:br>
            <a:br>
              <a:rPr lang="fr-FR" sz="3200" dirty="0">
                <a:solidFill>
                  <a:srgbClr val="EBEBEB"/>
                </a:solidFill>
              </a:rPr>
            </a:br>
            <a:r>
              <a:rPr lang="fr-FR" sz="3200" dirty="0">
                <a:solidFill>
                  <a:srgbClr val="EBEBEB"/>
                </a:solidFill>
              </a:rPr>
              <a:t>Supprimer les lignes selon leurs valeurs manquantes</a:t>
            </a:r>
            <a:br>
              <a:rPr lang="en-US" sz="3200" dirty="0">
                <a:solidFill>
                  <a:srgbClr val="EBEBEB"/>
                </a:solidFill>
              </a:rPr>
            </a:br>
            <a:br>
              <a:rPr lang="fr-FR" sz="3200" dirty="0">
                <a:solidFill>
                  <a:srgbClr val="EBEBEB"/>
                </a:solidFill>
              </a:rPr>
            </a:br>
            <a:endParaRPr lang="fr-FR" sz="3200" dirty="0">
              <a:solidFill>
                <a:srgbClr val="EBEBEB"/>
              </a:solidFill>
            </a:endParaRPr>
          </a:p>
        </p:txBody>
      </p:sp>
    </p:spTree>
    <p:extLst>
      <p:ext uri="{BB962C8B-B14F-4D97-AF65-F5344CB8AC3E}">
        <p14:creationId xmlns:p14="http://schemas.microsoft.com/office/powerpoint/2010/main" val="3694437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03" name="Group 103">
            <a:extLst>
              <a:ext uri="{FF2B5EF4-FFF2-40B4-BE49-F238E27FC236}">
                <a16:creationId xmlns:a16="http://schemas.microsoft.com/office/drawing/2014/main" id="{65779281-7937-47A5-9678-B6FDAD972AD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204" name="Rectangle 104">
              <a:extLst>
                <a:ext uri="{FF2B5EF4-FFF2-40B4-BE49-F238E27FC236}">
                  <a16:creationId xmlns:a16="http://schemas.microsoft.com/office/drawing/2014/main" id="{3C6A5F94-EA1E-47C7-A6EE-BBF381891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6" name="Oval 105">
              <a:extLst>
                <a:ext uri="{FF2B5EF4-FFF2-40B4-BE49-F238E27FC236}">
                  <a16:creationId xmlns:a16="http://schemas.microsoft.com/office/drawing/2014/main" id="{A45E2F18-3105-4F3B-99FD-83B4793DA3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5" name="Oval 106">
              <a:extLst>
                <a:ext uri="{FF2B5EF4-FFF2-40B4-BE49-F238E27FC236}">
                  <a16:creationId xmlns:a16="http://schemas.microsoft.com/office/drawing/2014/main" id="{1381AF66-114C-4563-B095-288F42CCBD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8" name="Oval 107">
              <a:extLst>
                <a:ext uri="{FF2B5EF4-FFF2-40B4-BE49-F238E27FC236}">
                  <a16:creationId xmlns:a16="http://schemas.microsoft.com/office/drawing/2014/main" id="{747F9408-6CFC-4676-AD20-F02C796EB6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6" name="Oval 108">
              <a:extLst>
                <a:ext uri="{FF2B5EF4-FFF2-40B4-BE49-F238E27FC236}">
                  <a16:creationId xmlns:a16="http://schemas.microsoft.com/office/drawing/2014/main" id="{A7ADB05A-D37F-413A-B91E-5BB1FF62898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0" name="Oval 109">
              <a:extLst>
                <a:ext uri="{FF2B5EF4-FFF2-40B4-BE49-F238E27FC236}">
                  <a16:creationId xmlns:a16="http://schemas.microsoft.com/office/drawing/2014/main" id="{8654F3E1-5DC0-4E84-B666-997F05FA07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7" name="Freeform 5">
              <a:extLst>
                <a:ext uri="{FF2B5EF4-FFF2-40B4-BE49-F238E27FC236}">
                  <a16:creationId xmlns:a16="http://schemas.microsoft.com/office/drawing/2014/main" id="{6705C03F-F9C3-432E-8D6A-7396A5D232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208" name="Freeform 5">
              <a:extLst>
                <a:ext uri="{FF2B5EF4-FFF2-40B4-BE49-F238E27FC236}">
                  <a16:creationId xmlns:a16="http://schemas.microsoft.com/office/drawing/2014/main" id="{A9832115-0F55-42D3-9A09-385BD837DD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209" name="Freeform 5">
              <a:extLst>
                <a:ext uri="{FF2B5EF4-FFF2-40B4-BE49-F238E27FC236}">
                  <a16:creationId xmlns:a16="http://schemas.microsoft.com/office/drawing/2014/main" id="{E7DA4E2E-EF02-4DA8-B2D4-458977719B4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10" name="Rectangle 114">
            <a:extLst>
              <a:ext uri="{FF2B5EF4-FFF2-40B4-BE49-F238E27FC236}">
                <a16:creationId xmlns:a16="http://schemas.microsoft.com/office/drawing/2014/main" id="{4E7CA534-C00D-4395-B324-C66C955E53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useBgFill="1">
        <p:nvSpPr>
          <p:cNvPr id="211" name="Rectangle 116">
            <a:extLst>
              <a:ext uri="{FF2B5EF4-FFF2-40B4-BE49-F238E27FC236}">
                <a16:creationId xmlns:a16="http://schemas.microsoft.com/office/drawing/2014/main" id="{324E43EB-867C-4B35-9A5C-E435157C72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2" name="Group 118">
            <a:extLst>
              <a:ext uri="{FF2B5EF4-FFF2-40B4-BE49-F238E27FC236}">
                <a16:creationId xmlns:a16="http://schemas.microsoft.com/office/drawing/2014/main" id="{01B1A260-8A72-4E08-82CC-DB3DB0A49F3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213" name="Rectangle 119">
              <a:extLst>
                <a:ext uri="{FF2B5EF4-FFF2-40B4-BE49-F238E27FC236}">
                  <a16:creationId xmlns:a16="http://schemas.microsoft.com/office/drawing/2014/main" id="{F5EE446B-EFB2-4F6A-AC6E-936E92DB5C2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14" name="Oval 120">
              <a:extLst>
                <a:ext uri="{FF2B5EF4-FFF2-40B4-BE49-F238E27FC236}">
                  <a16:creationId xmlns:a16="http://schemas.microsoft.com/office/drawing/2014/main" id="{3483BA79-FCF5-4852-AF0E-CA634727E34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5" name="Oval 121">
              <a:extLst>
                <a:ext uri="{FF2B5EF4-FFF2-40B4-BE49-F238E27FC236}">
                  <a16:creationId xmlns:a16="http://schemas.microsoft.com/office/drawing/2014/main" id="{A2630BA5-8A74-4D0A-BB80-42BB6E2D0C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6" name="Oval 122">
              <a:extLst>
                <a:ext uri="{FF2B5EF4-FFF2-40B4-BE49-F238E27FC236}">
                  <a16:creationId xmlns:a16="http://schemas.microsoft.com/office/drawing/2014/main" id="{BD6109B2-DB31-43CB-950B-AB02BC17CF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7" name="Oval 123">
              <a:extLst>
                <a:ext uri="{FF2B5EF4-FFF2-40B4-BE49-F238E27FC236}">
                  <a16:creationId xmlns:a16="http://schemas.microsoft.com/office/drawing/2014/main" id="{4F4C0381-B807-4F22-9362-4CF1EA4ED6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8" name="Oval 124">
              <a:extLst>
                <a:ext uri="{FF2B5EF4-FFF2-40B4-BE49-F238E27FC236}">
                  <a16:creationId xmlns:a16="http://schemas.microsoft.com/office/drawing/2014/main" id="{32DC58E5-A2AB-4AF3-BFDC-51F45B8591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9" name="Rectangle 125">
              <a:extLst>
                <a:ext uri="{FF2B5EF4-FFF2-40B4-BE49-F238E27FC236}">
                  <a16:creationId xmlns:a16="http://schemas.microsoft.com/office/drawing/2014/main" id="{5A82E722-60BE-4C4A-93FB-ED5C9D25F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0" name="Freeform 5">
              <a:extLst>
                <a:ext uri="{FF2B5EF4-FFF2-40B4-BE49-F238E27FC236}">
                  <a16:creationId xmlns:a16="http://schemas.microsoft.com/office/drawing/2014/main" id="{BD917B57-2D0B-49F7-99D0-3E0D111382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1" name="Freeform 5">
              <a:extLst>
                <a:ext uri="{FF2B5EF4-FFF2-40B4-BE49-F238E27FC236}">
                  <a16:creationId xmlns:a16="http://schemas.microsoft.com/office/drawing/2014/main" id="{ED29444E-A895-4493-BEBA-CBD61CF471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72" name="Freeform 5">
              <a:extLst>
                <a:ext uri="{FF2B5EF4-FFF2-40B4-BE49-F238E27FC236}">
                  <a16:creationId xmlns:a16="http://schemas.microsoft.com/office/drawing/2014/main" id="{9237B3E9-B2D7-4C20-930D-6FD74FFB5C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a:extLst>
              <a:ext uri="{FF2B5EF4-FFF2-40B4-BE49-F238E27FC236}">
                <a16:creationId xmlns:a16="http://schemas.microsoft.com/office/drawing/2014/main" id="{71BB0563-6C18-7948-B0AB-D86E09ADD714}"/>
              </a:ext>
            </a:extLst>
          </p:cNvPr>
          <p:cNvSpPr>
            <a:spLocks noGrp="1"/>
          </p:cNvSpPr>
          <p:nvPr>
            <p:ph type="title"/>
          </p:nvPr>
        </p:nvSpPr>
        <p:spPr>
          <a:xfrm>
            <a:off x="994087" y="1130603"/>
            <a:ext cx="3342442" cy="4596794"/>
          </a:xfrm>
        </p:spPr>
        <p:txBody>
          <a:bodyPr vert="horz" lIns="91440" tIns="45720" rIns="91440" bIns="45720" rtlCol="0" anchor="ctr">
            <a:normAutofit/>
          </a:bodyPr>
          <a:lstStyle/>
          <a:p>
            <a:r>
              <a:rPr lang="en-US" sz="3200">
                <a:solidFill>
                  <a:srgbClr val="EBEBEB"/>
                </a:solidFill>
              </a:rPr>
              <a:t>Sommmaire</a:t>
            </a:r>
          </a:p>
        </p:txBody>
      </p:sp>
      <p:sp>
        <p:nvSpPr>
          <p:cNvPr id="221" name="Content Placeholder 2">
            <a:extLst>
              <a:ext uri="{FF2B5EF4-FFF2-40B4-BE49-F238E27FC236}">
                <a16:creationId xmlns:a16="http://schemas.microsoft.com/office/drawing/2014/main" id="{8DA2F7C7-390C-6A4C-BA49-D3CCEC80C90A}"/>
              </a:ext>
            </a:extLst>
          </p:cNvPr>
          <p:cNvSpPr>
            <a:spLocks noGrp="1"/>
          </p:cNvSpPr>
          <p:nvPr>
            <p:ph idx="1"/>
          </p:nvPr>
        </p:nvSpPr>
        <p:spPr>
          <a:xfrm>
            <a:off x="5290077" y="437513"/>
            <a:ext cx="5502614" cy="5954325"/>
          </a:xfrm>
        </p:spPr>
        <p:txBody>
          <a:bodyPr vert="horz" lIns="91440" tIns="45720" rIns="91440" bIns="45720" rtlCol="0" anchor="ctr">
            <a:normAutofit/>
          </a:bodyPr>
          <a:lstStyle/>
          <a:p>
            <a:pPr marL="514350" indent="-514350">
              <a:buFont typeface="+mj-lt"/>
              <a:buAutoNum type="romanUcPeriod"/>
            </a:pPr>
            <a:r>
              <a:rPr lang="fr-FR" sz="2000" dirty="0"/>
              <a:t>Présentation de mon idée d’application.</a:t>
            </a:r>
          </a:p>
          <a:p>
            <a:pPr marL="514350" indent="-514350">
              <a:buFont typeface="+mj-lt"/>
              <a:buAutoNum type="romanUcPeriod"/>
            </a:pPr>
            <a:endParaRPr lang="fr-FR" sz="2000" dirty="0"/>
          </a:p>
          <a:p>
            <a:pPr marL="514350" indent="-514350">
              <a:buFont typeface="+mj-lt"/>
              <a:buAutoNum type="romanUcPeriod"/>
            </a:pPr>
            <a:r>
              <a:rPr lang="fr-FR" sz="2000" dirty="0"/>
              <a:t>Présentation du nettoyage effectué.</a:t>
            </a:r>
          </a:p>
          <a:p>
            <a:pPr marL="514350" indent="-514350">
              <a:buFont typeface="+mj-lt"/>
              <a:buAutoNum type="romanUcPeriod"/>
            </a:pPr>
            <a:endParaRPr lang="fr-FR" sz="2000" dirty="0"/>
          </a:p>
          <a:p>
            <a:pPr marL="514350" indent="-514350">
              <a:buFont typeface="+mj-lt"/>
              <a:buAutoNum type="romanUcPeriod"/>
            </a:pPr>
            <a:r>
              <a:rPr lang="fr-FR" sz="2000" dirty="0"/>
              <a:t>Présentation de l’analyse exploratoire.</a:t>
            </a:r>
          </a:p>
          <a:p>
            <a:pPr marL="514350" indent="-514350">
              <a:buFont typeface="+mj-lt"/>
              <a:buAutoNum type="romanUcPeriod"/>
            </a:pPr>
            <a:endParaRPr lang="fr-FR" sz="2000" dirty="0"/>
          </a:p>
          <a:p>
            <a:pPr marL="514350" indent="-514350">
              <a:buFont typeface="+mj-lt"/>
              <a:buAutoNum type="romanUcPeriod"/>
            </a:pPr>
            <a:r>
              <a:rPr lang="fr-FR" sz="2000" dirty="0"/>
              <a:t>Synthèse des différentes conclusions sur la faisabilité du projet.</a:t>
            </a:r>
          </a:p>
          <a:p>
            <a:pPr marL="514350" indent="-514350">
              <a:buFont typeface="+mj-lt"/>
              <a:buAutoNum type="romanUcPeriod"/>
            </a:pPr>
            <a:endParaRPr lang="fr-FR" sz="2000" dirty="0"/>
          </a:p>
          <a:p>
            <a:pPr marL="514350" indent="-514350">
              <a:buFont typeface="+mj-lt"/>
              <a:buAutoNum type="romanUcPeriod"/>
            </a:pPr>
            <a:r>
              <a:rPr lang="fr-FR" sz="2000" dirty="0"/>
              <a:t>Questions - Réponses.</a:t>
            </a:r>
          </a:p>
        </p:txBody>
      </p:sp>
    </p:spTree>
    <p:extLst>
      <p:ext uri="{BB962C8B-B14F-4D97-AF65-F5344CB8AC3E}">
        <p14:creationId xmlns:p14="http://schemas.microsoft.com/office/powerpoint/2010/main" val="310031395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40" name="Group 39">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41" name="Rectangle 40">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2" name="Oval 41">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Oval 44">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6" name="Oval 45">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7"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9" name="Rectangle 48">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itle 3">
            <a:extLst>
              <a:ext uri="{FF2B5EF4-FFF2-40B4-BE49-F238E27FC236}">
                <a16:creationId xmlns:a16="http://schemas.microsoft.com/office/drawing/2014/main" id="{CB0BB019-E3E5-CE40-83EA-91C3A1D18B31}"/>
              </a:ext>
            </a:extLst>
          </p:cNvPr>
          <p:cNvSpPr>
            <a:spLocks noGrp="1"/>
          </p:cNvSpPr>
          <p:nvPr>
            <p:ph type="title"/>
          </p:nvPr>
        </p:nvSpPr>
        <p:spPr>
          <a:xfrm>
            <a:off x="8346642" y="1852123"/>
            <a:ext cx="3161016" cy="3153753"/>
          </a:xfrm>
        </p:spPr>
        <p:txBody>
          <a:bodyPr vert="horz" lIns="91440" tIns="45720" rIns="91440" bIns="45720" rtlCol="0" anchor="b">
            <a:normAutofit/>
          </a:bodyPr>
          <a:lstStyle/>
          <a:p>
            <a:pPr algn="r">
              <a:lnSpc>
                <a:spcPct val="90000"/>
              </a:lnSpc>
            </a:pPr>
            <a:r>
              <a:rPr lang="fr-FR" sz="3000" b="0" i="0" kern="1200" dirty="0">
                <a:solidFill>
                  <a:schemeClr val="bg2"/>
                </a:solidFill>
                <a:latin typeface="+mj-lt"/>
                <a:ea typeface="+mj-ea"/>
                <a:cs typeface="+mj-cs"/>
              </a:rPr>
              <a:t>Opérations de nettoyage:</a:t>
            </a:r>
            <a:br>
              <a:rPr lang="fr-FR" sz="3000" b="0" i="0" kern="1200" dirty="0">
                <a:solidFill>
                  <a:schemeClr val="bg2"/>
                </a:solidFill>
                <a:latin typeface="+mj-lt"/>
                <a:ea typeface="+mj-ea"/>
                <a:cs typeface="+mj-cs"/>
              </a:rPr>
            </a:br>
            <a:r>
              <a:rPr lang="fr-FR" sz="3000" b="0" i="0" kern="1200" dirty="0">
                <a:solidFill>
                  <a:schemeClr val="bg2"/>
                </a:solidFill>
                <a:latin typeface="+mj-lt"/>
                <a:ea typeface="+mj-ea"/>
                <a:cs typeface="+mj-cs"/>
              </a:rPr>
              <a:t> </a:t>
            </a:r>
            <a:br>
              <a:rPr lang="fr-FR" sz="3000" b="0" i="0" kern="1200" dirty="0">
                <a:solidFill>
                  <a:schemeClr val="bg2"/>
                </a:solidFill>
                <a:latin typeface="+mj-lt"/>
                <a:ea typeface="+mj-ea"/>
                <a:cs typeface="+mj-cs"/>
              </a:rPr>
            </a:br>
            <a:r>
              <a:rPr lang="fr-FR" sz="3000" b="0" i="0" kern="1200" dirty="0">
                <a:solidFill>
                  <a:schemeClr val="bg2"/>
                </a:solidFill>
                <a:latin typeface="+mj-lt"/>
                <a:ea typeface="+mj-ea"/>
                <a:cs typeface="+mj-cs"/>
              </a:rPr>
              <a:t>Heatmap des Valeurs Manquantes</a:t>
            </a:r>
            <a:br>
              <a:rPr lang="fr-FR" sz="3000" b="0" i="0" kern="1200" dirty="0">
                <a:solidFill>
                  <a:schemeClr val="bg2"/>
                </a:solidFill>
                <a:latin typeface="+mj-lt"/>
                <a:ea typeface="+mj-ea"/>
                <a:cs typeface="+mj-cs"/>
              </a:rPr>
            </a:br>
            <a:endParaRPr lang="fr-FR" sz="3000" b="0" i="0" kern="1200" dirty="0">
              <a:solidFill>
                <a:schemeClr val="bg2"/>
              </a:solidFill>
              <a:latin typeface="+mj-lt"/>
              <a:ea typeface="+mj-ea"/>
              <a:cs typeface="+mj-cs"/>
            </a:endParaRPr>
          </a:p>
        </p:txBody>
      </p:sp>
      <p:grpSp>
        <p:nvGrpSpPr>
          <p:cNvPr id="51" name="Group 50">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2" name="Rectangle 51">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3"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4"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6" name="Content Placeholder 5" descr="Chart, bar chart&#10;&#10;Description automatically generated">
            <a:extLst>
              <a:ext uri="{FF2B5EF4-FFF2-40B4-BE49-F238E27FC236}">
                <a16:creationId xmlns:a16="http://schemas.microsoft.com/office/drawing/2014/main" id="{AF477E3F-B66D-F84A-8E71-9246BAB7B87D}"/>
              </a:ext>
            </a:extLst>
          </p:cNvPr>
          <p:cNvPicPr>
            <a:picLocks noGrp="1" noChangeAspect="1"/>
          </p:cNvPicPr>
          <p:nvPr>
            <p:ph idx="1"/>
          </p:nvPr>
        </p:nvPicPr>
        <p:blipFill>
          <a:blip r:embed="rId3"/>
          <a:stretch>
            <a:fillRect/>
          </a:stretch>
        </p:blipFill>
        <p:spPr>
          <a:xfrm>
            <a:off x="543288" y="797727"/>
            <a:ext cx="7069828" cy="5558638"/>
          </a:xfrm>
        </p:spPr>
      </p:pic>
    </p:spTree>
    <p:extLst>
      <p:ext uri="{BB962C8B-B14F-4D97-AF65-F5344CB8AC3E}">
        <p14:creationId xmlns:p14="http://schemas.microsoft.com/office/powerpoint/2010/main" val="204820809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43D023-E4ED-7F48-8608-EE8ECF01864E}"/>
              </a:ext>
            </a:extLst>
          </p:cNvPr>
          <p:cNvSpPr>
            <a:spLocks noGrp="1"/>
          </p:cNvSpPr>
          <p:nvPr>
            <p:ph idx="1"/>
          </p:nvPr>
        </p:nvSpPr>
        <p:spPr>
          <a:xfrm>
            <a:off x="5281001" y="1581912"/>
            <a:ext cx="5190065" cy="4572000"/>
          </a:xfrm>
        </p:spPr>
        <p:txBody>
          <a:bodyPr vert="horz" lIns="91440" tIns="45720" rIns="91440" bIns="45720" rtlCol="0" anchor="ctr">
            <a:normAutofit lnSpcReduction="10000"/>
          </a:bodyPr>
          <a:lstStyle/>
          <a:p>
            <a:r>
              <a:rPr lang="fr-FR" sz="2000" dirty="0"/>
              <a:t>Pour traiter les valeurs manquantes, la méthode des KNN est utilisée. </a:t>
            </a:r>
          </a:p>
          <a:p>
            <a:endParaRPr lang="fr-FR" sz="2000" dirty="0"/>
          </a:p>
          <a:p>
            <a:r>
              <a:rPr lang="fr-FR" sz="2000" dirty="0"/>
              <a:t>'energy_100g_kj’ (0.1% de valeurs manquantes)</a:t>
            </a:r>
          </a:p>
          <a:p>
            <a:r>
              <a:rPr lang="fr-FR" sz="2000" dirty="0"/>
              <a:t>'fat_100g’ (0.3% de valeurs manquantes), 'saturated_fat_100g’ (2.3% de valeurs manquantes)</a:t>
            </a:r>
          </a:p>
          <a:p>
            <a:r>
              <a:rPr lang="fr-FR" sz="2000" dirty="0"/>
              <a:t>'carbohydrates_100g’ (0.4% de valeurs manquantes), 'sugars_100g’ (0.9% de valeurs manquantes)</a:t>
            </a:r>
          </a:p>
          <a:p>
            <a:r>
              <a:rPr lang="fr-FR" sz="2000" dirty="0"/>
              <a:t>'proteins_100g’ (0.2% de valeurs manquantes), ‘salt_100g’(3.3% de valeurs manquantes)</a:t>
            </a:r>
          </a:p>
          <a:p>
            <a:endParaRPr lang="fr-FR" sz="2000" dirty="0"/>
          </a:p>
        </p:txBody>
      </p:sp>
      <p:sp>
        <p:nvSpPr>
          <p:cNvPr id="34" name="Title 1">
            <a:extLst>
              <a:ext uri="{FF2B5EF4-FFF2-40B4-BE49-F238E27FC236}">
                <a16:creationId xmlns:a16="http://schemas.microsoft.com/office/drawing/2014/main" id="{3FFB3461-EFB4-5240-8329-B870B6DBA21F}"/>
              </a:ext>
            </a:extLst>
          </p:cNvPr>
          <p:cNvSpPr>
            <a:spLocks noGrp="1"/>
          </p:cNvSpPr>
          <p:nvPr>
            <p:ph type="title"/>
          </p:nvPr>
        </p:nvSpPr>
        <p:spPr>
          <a:xfrm>
            <a:off x="984266" y="3067812"/>
            <a:ext cx="2965942" cy="1600200"/>
          </a:xfrm>
        </p:spPr>
        <p:txBody>
          <a:bodyPr vert="horz" lIns="91440" tIns="45720" rIns="91440" bIns="45720" rtlCol="0" anchor="ctr">
            <a:normAutofit fontScale="90000"/>
          </a:bodyPr>
          <a:lstStyle/>
          <a:p>
            <a:r>
              <a:rPr lang="fr-FR" sz="3200" dirty="0">
                <a:solidFill>
                  <a:srgbClr val="EBEBEB"/>
                </a:solidFill>
              </a:rPr>
              <a:t>Opérations de nettoyage:</a:t>
            </a:r>
            <a:br>
              <a:rPr lang="fr-FR" sz="3200" dirty="0">
                <a:solidFill>
                  <a:srgbClr val="EBEBEB"/>
                </a:solidFill>
              </a:rPr>
            </a:br>
            <a:br>
              <a:rPr lang="fr-FR" sz="3200" dirty="0">
                <a:solidFill>
                  <a:srgbClr val="EBEBEB"/>
                </a:solidFill>
              </a:rPr>
            </a:br>
            <a:r>
              <a:rPr lang="fr-FR" sz="3200" dirty="0">
                <a:solidFill>
                  <a:srgbClr val="EBEBEB"/>
                </a:solidFill>
              </a:rPr>
              <a:t>Traitement de valeurs manquantes</a:t>
            </a:r>
            <a:br>
              <a:rPr lang="en-US" sz="3200" dirty="0">
                <a:solidFill>
                  <a:srgbClr val="EBEBEB"/>
                </a:solidFill>
              </a:rPr>
            </a:br>
            <a:br>
              <a:rPr lang="en-US" sz="3200" dirty="0">
                <a:solidFill>
                  <a:srgbClr val="EBEBEB"/>
                </a:solidFill>
              </a:rPr>
            </a:br>
            <a:br>
              <a:rPr lang="fr-FR" sz="3200" dirty="0">
                <a:solidFill>
                  <a:srgbClr val="EBEBEB"/>
                </a:solidFill>
              </a:rPr>
            </a:br>
            <a:endParaRPr lang="fr-FR" sz="3200" dirty="0">
              <a:solidFill>
                <a:srgbClr val="EBEBEB"/>
              </a:solidFill>
            </a:endParaRPr>
          </a:p>
        </p:txBody>
      </p:sp>
    </p:spTree>
    <p:extLst>
      <p:ext uri="{BB962C8B-B14F-4D97-AF65-F5344CB8AC3E}">
        <p14:creationId xmlns:p14="http://schemas.microsoft.com/office/powerpoint/2010/main" val="113835314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43D023-E4ED-7F48-8608-EE8ECF01864E}"/>
              </a:ext>
            </a:extLst>
          </p:cNvPr>
          <p:cNvSpPr>
            <a:spLocks noGrp="1"/>
          </p:cNvSpPr>
          <p:nvPr>
            <p:ph idx="1"/>
          </p:nvPr>
        </p:nvSpPr>
        <p:spPr/>
        <p:txBody>
          <a:bodyPr vert="horz" lIns="91440" tIns="45720" rIns="91440" bIns="45720" rtlCol="0" anchor="ctr">
            <a:normAutofit/>
          </a:bodyPr>
          <a:lstStyle/>
          <a:p>
            <a:pPr>
              <a:buFont typeface="Wingdings 3" pitchFamily="2" charset="2"/>
              <a:buChar char=""/>
            </a:pPr>
            <a:r>
              <a:rPr lang="fr-FR" sz="2000" dirty="0"/>
              <a:t>Certaines colonnes ont trop de valeurs manquantes et ne seront pas utilisées pour l’analyse multivariée: 'fruits_vegetables_nuts_100g’ (99% de valeurs manquantes), 'fiber_100g’ (62% de valeurs manquantes). </a:t>
            </a:r>
          </a:p>
          <a:p>
            <a:endParaRPr lang="fr-FR" sz="2000" dirty="0"/>
          </a:p>
          <a:p>
            <a:r>
              <a:rPr lang="fr-FR" sz="2000" dirty="0"/>
              <a:t>Les deux colonnes: '</a:t>
            </a:r>
            <a:r>
              <a:rPr lang="fr-FR" sz="2000" dirty="0" err="1"/>
              <a:t>nutriscore_score</a:t>
            </a:r>
            <a:r>
              <a:rPr lang="fr-FR" sz="2000" dirty="0"/>
              <a:t>', '</a:t>
            </a:r>
            <a:r>
              <a:rPr lang="fr-FR" sz="2000" dirty="0" err="1"/>
              <a:t>nutriscore_grade</a:t>
            </a:r>
            <a:r>
              <a:rPr lang="fr-FR" sz="2000" dirty="0"/>
              <a:t>’ ne sont pas complétées avec la méthode des KNN. Le nutriscore sera la variable de réponse pour la régression linéaire. </a:t>
            </a:r>
          </a:p>
        </p:txBody>
      </p:sp>
      <p:sp>
        <p:nvSpPr>
          <p:cNvPr id="7" name="Title 1">
            <a:extLst>
              <a:ext uri="{FF2B5EF4-FFF2-40B4-BE49-F238E27FC236}">
                <a16:creationId xmlns:a16="http://schemas.microsoft.com/office/drawing/2014/main" id="{B93E0508-EF01-784B-ADA5-B4D0DB3F7DD4}"/>
              </a:ext>
            </a:extLst>
          </p:cNvPr>
          <p:cNvSpPr>
            <a:spLocks noGrp="1"/>
          </p:cNvSpPr>
          <p:nvPr>
            <p:ph type="title"/>
          </p:nvPr>
        </p:nvSpPr>
        <p:spPr>
          <a:xfrm>
            <a:off x="984266" y="3067812"/>
            <a:ext cx="2965942" cy="1600200"/>
          </a:xfrm>
        </p:spPr>
        <p:txBody>
          <a:bodyPr vert="horz" lIns="91440" tIns="45720" rIns="91440" bIns="45720" rtlCol="0" anchor="ctr">
            <a:normAutofit fontScale="90000"/>
          </a:bodyPr>
          <a:lstStyle/>
          <a:p>
            <a:r>
              <a:rPr lang="fr-FR" sz="3200" dirty="0">
                <a:solidFill>
                  <a:srgbClr val="EBEBEB"/>
                </a:solidFill>
              </a:rPr>
              <a:t>Opérations de nettoyage:</a:t>
            </a:r>
            <a:br>
              <a:rPr lang="fr-FR" sz="3200" dirty="0">
                <a:solidFill>
                  <a:srgbClr val="EBEBEB"/>
                </a:solidFill>
              </a:rPr>
            </a:br>
            <a:br>
              <a:rPr lang="fr-FR" sz="3200" dirty="0">
                <a:solidFill>
                  <a:srgbClr val="EBEBEB"/>
                </a:solidFill>
              </a:rPr>
            </a:br>
            <a:r>
              <a:rPr lang="fr-FR" sz="3200" dirty="0">
                <a:solidFill>
                  <a:srgbClr val="EBEBEB"/>
                </a:solidFill>
              </a:rPr>
              <a:t>Traitement de valeurs manquantes</a:t>
            </a:r>
            <a:br>
              <a:rPr lang="en-US" sz="3200" dirty="0">
                <a:solidFill>
                  <a:srgbClr val="EBEBEB"/>
                </a:solidFill>
              </a:rPr>
            </a:br>
            <a:br>
              <a:rPr lang="en-US" sz="3200" dirty="0">
                <a:solidFill>
                  <a:srgbClr val="EBEBEB"/>
                </a:solidFill>
              </a:rPr>
            </a:br>
            <a:br>
              <a:rPr lang="fr-FR" sz="3200" dirty="0">
                <a:solidFill>
                  <a:srgbClr val="EBEBEB"/>
                </a:solidFill>
              </a:rPr>
            </a:br>
            <a:endParaRPr lang="fr-FR" sz="3200" dirty="0">
              <a:solidFill>
                <a:srgbClr val="EBEBEB"/>
              </a:solidFill>
            </a:endParaRPr>
          </a:p>
        </p:txBody>
      </p:sp>
    </p:spTree>
    <p:extLst>
      <p:ext uri="{BB962C8B-B14F-4D97-AF65-F5344CB8AC3E}">
        <p14:creationId xmlns:p14="http://schemas.microsoft.com/office/powerpoint/2010/main" val="5960088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953A2-2C1E-3D4C-B9F0-F69F47FD72B8}"/>
              </a:ext>
            </a:extLst>
          </p:cNvPr>
          <p:cNvSpPr>
            <a:spLocks noGrp="1"/>
          </p:cNvSpPr>
          <p:nvPr>
            <p:ph type="title"/>
          </p:nvPr>
        </p:nvSpPr>
        <p:spPr/>
        <p:txBody>
          <a:bodyPr vert="horz" lIns="91440" tIns="45720" rIns="91440" bIns="45720" rtlCol="0" anchor="b">
            <a:normAutofit/>
          </a:bodyPr>
          <a:lstStyle/>
          <a:p>
            <a:pPr>
              <a:lnSpc>
                <a:spcPct val="90000"/>
              </a:lnSpc>
            </a:pPr>
            <a:r>
              <a:rPr lang="fr-FR" sz="4800" dirty="0">
                <a:solidFill>
                  <a:srgbClr val="EBEBEB"/>
                </a:solidFill>
              </a:rPr>
              <a:t>Présentation de l’analyse exploratoire</a:t>
            </a:r>
            <a:endParaRPr lang="fr-FR" sz="4600" dirty="0">
              <a:solidFill>
                <a:schemeClr val="bg1"/>
              </a:solidFill>
            </a:endParaRPr>
          </a:p>
        </p:txBody>
      </p:sp>
    </p:spTree>
    <p:extLst>
      <p:ext uri="{BB962C8B-B14F-4D97-AF65-F5344CB8AC3E}">
        <p14:creationId xmlns:p14="http://schemas.microsoft.com/office/powerpoint/2010/main" val="4620218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F601716-8F26-2242-8C0C-8AB5888C4173}"/>
              </a:ext>
            </a:extLst>
          </p:cNvPr>
          <p:cNvSpPr>
            <a:spLocks noGrp="1"/>
          </p:cNvSpPr>
          <p:nvPr>
            <p:ph type="title"/>
          </p:nvPr>
        </p:nvSpPr>
        <p:spPr>
          <a:xfrm>
            <a:off x="8356758" y="1852123"/>
            <a:ext cx="3161016" cy="3153753"/>
          </a:xfrm>
        </p:spPr>
        <p:txBody>
          <a:bodyPr vert="horz" lIns="91440" tIns="45720" rIns="91440" bIns="45720" rtlCol="0" anchor="b">
            <a:normAutofit fontScale="90000"/>
          </a:bodyPr>
          <a:lstStyle/>
          <a:p>
            <a:pPr algn="r">
              <a:lnSpc>
                <a:spcPct val="90000"/>
              </a:lnSpc>
            </a:pPr>
            <a:r>
              <a:rPr lang="fr-FR" sz="3200" b="0" i="0" kern="1200" dirty="0">
                <a:solidFill>
                  <a:schemeClr val="bg2"/>
                </a:solidFill>
                <a:latin typeface="+mj-lt"/>
                <a:ea typeface="+mj-ea"/>
                <a:cs typeface="+mj-cs"/>
              </a:rPr>
              <a:t>Analyse univariée:</a:t>
            </a:r>
            <a:br>
              <a:rPr lang="fr-FR" sz="3200" b="0" i="0" kern="1200" dirty="0">
                <a:solidFill>
                  <a:schemeClr val="bg2"/>
                </a:solidFill>
                <a:latin typeface="+mj-lt"/>
                <a:ea typeface="+mj-ea"/>
                <a:cs typeface="+mj-cs"/>
              </a:rPr>
            </a:br>
            <a:r>
              <a:rPr lang="fr-FR" sz="3200" b="0" i="0" kern="1200" dirty="0">
                <a:solidFill>
                  <a:schemeClr val="bg2"/>
                </a:solidFill>
                <a:latin typeface="+mj-lt"/>
                <a:ea typeface="+mj-ea"/>
                <a:cs typeface="+mj-cs"/>
              </a:rPr>
              <a:t> </a:t>
            </a:r>
            <a:br>
              <a:rPr lang="fr-FR" sz="3200" b="0" i="0" kern="1200" dirty="0">
                <a:solidFill>
                  <a:schemeClr val="bg2"/>
                </a:solidFill>
                <a:latin typeface="+mj-lt"/>
                <a:ea typeface="+mj-ea"/>
                <a:cs typeface="+mj-cs"/>
              </a:rPr>
            </a:br>
            <a:r>
              <a:rPr lang="fr-FR" sz="3200" b="0" i="0" kern="1200" dirty="0">
                <a:solidFill>
                  <a:schemeClr val="bg2"/>
                </a:solidFill>
                <a:latin typeface="+mj-lt"/>
                <a:ea typeface="+mj-ea"/>
                <a:cs typeface="+mj-cs"/>
              </a:rPr>
              <a:t>Pie Plot des Notes Nutriscores </a:t>
            </a:r>
            <a:br>
              <a:rPr lang="fr-FR" sz="3200" b="0" i="0" kern="1200" dirty="0">
                <a:solidFill>
                  <a:schemeClr val="bg2"/>
                </a:solidFill>
                <a:latin typeface="+mj-lt"/>
                <a:ea typeface="+mj-ea"/>
                <a:cs typeface="+mj-cs"/>
              </a:rPr>
            </a:br>
            <a:r>
              <a:rPr lang="fr-FR" sz="3200" b="0" i="0" kern="1200" dirty="0">
                <a:solidFill>
                  <a:schemeClr val="bg2"/>
                </a:solidFill>
                <a:latin typeface="+mj-lt"/>
                <a:ea typeface="+mj-ea"/>
                <a:cs typeface="+mj-cs"/>
              </a:rPr>
              <a:t>de A à E</a:t>
            </a:r>
          </a:p>
        </p:txBody>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5" name="Content Placeholder 4" descr="Chart, pie chart&#10;&#10;Description automatically generated">
            <a:extLst>
              <a:ext uri="{FF2B5EF4-FFF2-40B4-BE49-F238E27FC236}">
                <a16:creationId xmlns:a16="http://schemas.microsoft.com/office/drawing/2014/main" id="{793A7FE1-2194-7E41-A34C-5DB478C5D3A2}"/>
              </a:ext>
            </a:extLst>
          </p:cNvPr>
          <p:cNvPicPr>
            <a:picLocks noGrp="1" noChangeAspect="1"/>
          </p:cNvPicPr>
          <p:nvPr>
            <p:ph idx="1"/>
          </p:nvPr>
        </p:nvPicPr>
        <p:blipFill>
          <a:blip r:embed="rId3"/>
          <a:stretch>
            <a:fillRect/>
          </a:stretch>
        </p:blipFill>
        <p:spPr>
          <a:xfrm>
            <a:off x="1264196" y="797727"/>
            <a:ext cx="5103403" cy="5039610"/>
          </a:xfrm>
          <a:prstGeom prst="rect">
            <a:avLst/>
          </a:prstGeom>
        </p:spPr>
      </p:pic>
    </p:spTree>
    <p:extLst>
      <p:ext uri="{BB962C8B-B14F-4D97-AF65-F5344CB8AC3E}">
        <p14:creationId xmlns:p14="http://schemas.microsoft.com/office/powerpoint/2010/main" val="23003067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F601716-8F26-2242-8C0C-8AB5888C4173}"/>
              </a:ext>
            </a:extLst>
          </p:cNvPr>
          <p:cNvSpPr>
            <a:spLocks noGrp="1"/>
          </p:cNvSpPr>
          <p:nvPr>
            <p:ph type="title"/>
          </p:nvPr>
        </p:nvSpPr>
        <p:spPr>
          <a:xfrm>
            <a:off x="8394623" y="1595626"/>
            <a:ext cx="3161016" cy="3153753"/>
          </a:xfrm>
        </p:spPr>
        <p:txBody>
          <a:bodyPr vert="horz" lIns="91440" tIns="45720" rIns="91440" bIns="45720" rtlCol="0" anchor="b">
            <a:normAutofit/>
          </a:bodyPr>
          <a:lstStyle/>
          <a:p>
            <a:pPr algn="r">
              <a:lnSpc>
                <a:spcPct val="90000"/>
              </a:lnSpc>
            </a:pPr>
            <a:r>
              <a:rPr lang="fr-FR" sz="3200" dirty="0"/>
              <a:t>Analyse univariée:</a:t>
            </a:r>
            <a:br>
              <a:rPr lang="fr-FR" sz="3200" dirty="0"/>
            </a:br>
            <a:r>
              <a:rPr lang="fr-FR" sz="3200" dirty="0"/>
              <a:t> </a:t>
            </a:r>
            <a:br>
              <a:rPr lang="fr-FR" sz="3200" dirty="0"/>
            </a:br>
            <a:r>
              <a:rPr lang="fr-FR" sz="3200" dirty="0"/>
              <a:t>Histogramme des </a:t>
            </a:r>
            <a:br>
              <a:rPr lang="fr-FR" sz="3200" dirty="0"/>
            </a:br>
            <a:r>
              <a:rPr lang="fr-FR" sz="3200" dirty="0"/>
              <a:t>Nutriscores</a:t>
            </a:r>
            <a:endParaRPr lang="en-US" sz="3200" b="0" i="0" kern="1200" dirty="0">
              <a:solidFill>
                <a:schemeClr val="bg2"/>
              </a:solidFill>
              <a:latin typeface="+mj-lt"/>
              <a:ea typeface="+mj-ea"/>
              <a:cs typeface="+mj-cs"/>
            </a:endParaRPr>
          </a:p>
        </p:txBody>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6" name="Content Placeholder 5" descr="Chart, histogram&#10;&#10;Description automatically generated">
            <a:extLst>
              <a:ext uri="{FF2B5EF4-FFF2-40B4-BE49-F238E27FC236}">
                <a16:creationId xmlns:a16="http://schemas.microsoft.com/office/drawing/2014/main" id="{675140B8-E86F-114D-B094-F2AE9D8E33D4}"/>
              </a:ext>
            </a:extLst>
          </p:cNvPr>
          <p:cNvPicPr>
            <a:picLocks noGrp="1" noChangeAspect="1"/>
          </p:cNvPicPr>
          <p:nvPr>
            <p:ph idx="1"/>
          </p:nvPr>
        </p:nvPicPr>
        <p:blipFill>
          <a:blip r:embed="rId3"/>
          <a:stretch>
            <a:fillRect/>
          </a:stretch>
        </p:blipFill>
        <p:spPr>
          <a:xfrm>
            <a:off x="763588" y="1143000"/>
            <a:ext cx="6384162" cy="4364840"/>
          </a:xfrm>
        </p:spPr>
      </p:pic>
    </p:spTree>
    <p:extLst>
      <p:ext uri="{BB962C8B-B14F-4D97-AF65-F5344CB8AC3E}">
        <p14:creationId xmlns:p14="http://schemas.microsoft.com/office/powerpoint/2010/main" val="30527772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sp>
        <p:nvSpPr>
          <p:cNvPr id="17" name="Title 1">
            <a:extLst>
              <a:ext uri="{FF2B5EF4-FFF2-40B4-BE49-F238E27FC236}">
                <a16:creationId xmlns:a16="http://schemas.microsoft.com/office/drawing/2014/main" id="{3D087EE2-0A19-FE44-AFC6-3D003E346B07}"/>
              </a:ext>
            </a:extLst>
          </p:cNvPr>
          <p:cNvSpPr txBox="1">
            <a:spLocks/>
          </p:cNvSpPr>
          <p:nvPr/>
        </p:nvSpPr>
        <p:spPr bwMode="gray">
          <a:xfrm>
            <a:off x="8438204" y="1852123"/>
            <a:ext cx="3161016" cy="3153753"/>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solidFill>
                  <a:srgbClr val="EBEBEB"/>
                </a:solidFill>
              </a:rPr>
              <a:t>Analyse bivariée:</a:t>
            </a:r>
          </a:p>
          <a:p>
            <a:pPr algn="r">
              <a:lnSpc>
                <a:spcPct val="90000"/>
              </a:lnSpc>
            </a:pPr>
            <a:endParaRPr lang="fr-FR" sz="3200" dirty="0">
              <a:solidFill>
                <a:srgbClr val="EBEBEB"/>
              </a:solidFill>
            </a:endParaRPr>
          </a:p>
          <a:p>
            <a:pPr algn="r">
              <a:lnSpc>
                <a:spcPct val="90000"/>
              </a:lnSpc>
            </a:pPr>
            <a:r>
              <a:rPr lang="fr-FR" sz="3200" dirty="0">
                <a:solidFill>
                  <a:srgbClr val="EBEBEB"/>
                </a:solidFill>
              </a:rPr>
              <a:t> Lineplot de l’énergies en KJ pour 100g,</a:t>
            </a:r>
          </a:p>
          <a:p>
            <a:pPr algn="r">
              <a:lnSpc>
                <a:spcPct val="90000"/>
              </a:lnSpc>
            </a:pPr>
            <a:r>
              <a:rPr lang="fr-FR" sz="3200" dirty="0">
                <a:solidFill>
                  <a:srgbClr val="EBEBEB"/>
                </a:solidFill>
              </a:rPr>
              <a:t>en fonction du nutriscore </a:t>
            </a:r>
            <a:endParaRPr lang="fr-FR" sz="3200" dirty="0"/>
          </a:p>
        </p:txBody>
      </p:sp>
      <p:pic>
        <p:nvPicPr>
          <p:cNvPr id="6" name="Content Placeholder 5" descr="Chart, line chart&#10;&#10;Description automatically generated">
            <a:extLst>
              <a:ext uri="{FF2B5EF4-FFF2-40B4-BE49-F238E27FC236}">
                <a16:creationId xmlns:a16="http://schemas.microsoft.com/office/drawing/2014/main" id="{DC2E0C5A-7FE3-9C45-A703-04E55E533EA4}"/>
              </a:ext>
            </a:extLst>
          </p:cNvPr>
          <p:cNvPicPr>
            <a:picLocks noGrp="1" noChangeAspect="1"/>
          </p:cNvPicPr>
          <p:nvPr>
            <p:ph idx="1"/>
          </p:nvPr>
        </p:nvPicPr>
        <p:blipFill>
          <a:blip r:embed="rId3"/>
          <a:stretch>
            <a:fillRect/>
          </a:stretch>
        </p:blipFill>
        <p:spPr>
          <a:xfrm>
            <a:off x="262308" y="1058938"/>
            <a:ext cx="7529521" cy="4815116"/>
          </a:xfrm>
        </p:spPr>
      </p:pic>
    </p:spTree>
    <p:extLst>
      <p:ext uri="{BB962C8B-B14F-4D97-AF65-F5344CB8AC3E}">
        <p14:creationId xmlns:p14="http://schemas.microsoft.com/office/powerpoint/2010/main" val="51144223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5" name="Content Placeholder 4" descr="Chart, line chart&#10;&#10;Description automatically generated">
            <a:extLst>
              <a:ext uri="{FF2B5EF4-FFF2-40B4-BE49-F238E27FC236}">
                <a16:creationId xmlns:a16="http://schemas.microsoft.com/office/drawing/2014/main" id="{6E2D1FA8-25B1-6F42-A15A-CFB9C5FCD358}"/>
              </a:ext>
            </a:extLst>
          </p:cNvPr>
          <p:cNvPicPr>
            <a:picLocks noGrp="1" noChangeAspect="1"/>
          </p:cNvPicPr>
          <p:nvPr>
            <p:ph idx="1"/>
          </p:nvPr>
        </p:nvPicPr>
        <p:blipFill>
          <a:blip r:embed="rId3"/>
          <a:stretch>
            <a:fillRect/>
          </a:stretch>
        </p:blipFill>
        <p:spPr>
          <a:xfrm>
            <a:off x="423332" y="903804"/>
            <a:ext cx="7357362" cy="4885193"/>
          </a:xfrm>
        </p:spPr>
      </p:pic>
      <p:sp>
        <p:nvSpPr>
          <p:cNvPr id="18" name="Title 1">
            <a:extLst>
              <a:ext uri="{FF2B5EF4-FFF2-40B4-BE49-F238E27FC236}">
                <a16:creationId xmlns:a16="http://schemas.microsoft.com/office/drawing/2014/main" id="{062E27C8-F361-9843-9F6E-8FDC47DF8119}"/>
              </a:ext>
            </a:extLst>
          </p:cNvPr>
          <p:cNvSpPr txBox="1">
            <a:spLocks/>
          </p:cNvSpPr>
          <p:nvPr/>
        </p:nvSpPr>
        <p:spPr bwMode="gray">
          <a:xfrm>
            <a:off x="8438204" y="1852123"/>
            <a:ext cx="3161016" cy="3153753"/>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solidFill>
                  <a:srgbClr val="EBEBEB"/>
                </a:solidFill>
              </a:rPr>
              <a:t>Analyse bivariée:</a:t>
            </a:r>
          </a:p>
          <a:p>
            <a:pPr algn="r">
              <a:lnSpc>
                <a:spcPct val="90000"/>
              </a:lnSpc>
            </a:pPr>
            <a:endParaRPr lang="fr-FR" sz="3200" dirty="0">
              <a:solidFill>
                <a:srgbClr val="EBEBEB"/>
              </a:solidFill>
            </a:endParaRPr>
          </a:p>
          <a:p>
            <a:pPr algn="r">
              <a:lnSpc>
                <a:spcPct val="90000"/>
              </a:lnSpc>
            </a:pPr>
            <a:r>
              <a:rPr lang="fr-FR" sz="3200" dirty="0">
                <a:solidFill>
                  <a:srgbClr val="EBEBEB"/>
                </a:solidFill>
              </a:rPr>
              <a:t> Lineplot de la quantité de gras pour 100g,</a:t>
            </a:r>
          </a:p>
          <a:p>
            <a:pPr algn="r">
              <a:lnSpc>
                <a:spcPct val="90000"/>
              </a:lnSpc>
            </a:pPr>
            <a:r>
              <a:rPr lang="fr-FR" sz="3200" dirty="0">
                <a:solidFill>
                  <a:srgbClr val="EBEBEB"/>
                </a:solidFill>
              </a:rPr>
              <a:t>en fonction du nutriscore </a:t>
            </a:r>
            <a:endParaRPr lang="fr-FR" sz="3200" dirty="0"/>
          </a:p>
        </p:txBody>
      </p:sp>
    </p:spTree>
    <p:extLst>
      <p:ext uri="{BB962C8B-B14F-4D97-AF65-F5344CB8AC3E}">
        <p14:creationId xmlns:p14="http://schemas.microsoft.com/office/powerpoint/2010/main" val="361082233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5" name="Content Placeholder 4" descr="Chart, line chart&#10;&#10;Description automatically generated">
            <a:extLst>
              <a:ext uri="{FF2B5EF4-FFF2-40B4-BE49-F238E27FC236}">
                <a16:creationId xmlns:a16="http://schemas.microsoft.com/office/drawing/2014/main" id="{44DDDE0D-4A0F-5845-AD75-998B2BC2542B}"/>
              </a:ext>
            </a:extLst>
          </p:cNvPr>
          <p:cNvPicPr>
            <a:picLocks noGrp="1" noChangeAspect="1"/>
          </p:cNvPicPr>
          <p:nvPr>
            <p:ph idx="1"/>
          </p:nvPr>
        </p:nvPicPr>
        <p:blipFill>
          <a:blip r:embed="rId3"/>
          <a:stretch>
            <a:fillRect/>
          </a:stretch>
        </p:blipFill>
        <p:spPr>
          <a:xfrm>
            <a:off x="421499" y="949823"/>
            <a:ext cx="7329576" cy="4947462"/>
          </a:xfrm>
          <a:prstGeom prst="rect">
            <a:avLst/>
          </a:prstGeom>
        </p:spPr>
      </p:pic>
      <p:sp>
        <p:nvSpPr>
          <p:cNvPr id="17" name="Title 1">
            <a:extLst>
              <a:ext uri="{FF2B5EF4-FFF2-40B4-BE49-F238E27FC236}">
                <a16:creationId xmlns:a16="http://schemas.microsoft.com/office/drawing/2014/main" id="{9080A3C3-74A8-884F-9A73-AAE2A3DABFAE}"/>
              </a:ext>
            </a:extLst>
          </p:cNvPr>
          <p:cNvSpPr txBox="1">
            <a:spLocks/>
          </p:cNvSpPr>
          <p:nvPr/>
        </p:nvSpPr>
        <p:spPr bwMode="gray">
          <a:xfrm>
            <a:off x="8438204" y="1852123"/>
            <a:ext cx="3161016" cy="3153753"/>
          </a:xfrm>
          <a:prstGeom prst="rect">
            <a:avLst/>
          </a:prstGeom>
        </p:spPr>
        <p:txBody>
          <a:bodyPr vert="horz" lIns="91440" tIns="45720" rIns="91440" bIns="45720" rtlCol="0" anchor="b">
            <a:normAutofit fontScale="92500" lnSpcReduction="200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solidFill>
                  <a:srgbClr val="EBEBEB"/>
                </a:solidFill>
              </a:rPr>
              <a:t>Analyse bivariée:</a:t>
            </a:r>
          </a:p>
          <a:p>
            <a:pPr algn="r">
              <a:lnSpc>
                <a:spcPct val="90000"/>
              </a:lnSpc>
            </a:pPr>
            <a:endParaRPr lang="fr-FR" sz="3200" dirty="0">
              <a:solidFill>
                <a:srgbClr val="EBEBEB"/>
              </a:solidFill>
            </a:endParaRPr>
          </a:p>
          <a:p>
            <a:pPr algn="r">
              <a:lnSpc>
                <a:spcPct val="90000"/>
              </a:lnSpc>
            </a:pPr>
            <a:r>
              <a:rPr lang="fr-FR" sz="3200" dirty="0">
                <a:solidFill>
                  <a:srgbClr val="EBEBEB"/>
                </a:solidFill>
              </a:rPr>
              <a:t> Lineplot de la quantité de gras saturés pour 100g,</a:t>
            </a:r>
          </a:p>
          <a:p>
            <a:pPr algn="r">
              <a:lnSpc>
                <a:spcPct val="90000"/>
              </a:lnSpc>
            </a:pPr>
            <a:r>
              <a:rPr lang="fr-FR" sz="3200" dirty="0">
                <a:solidFill>
                  <a:srgbClr val="EBEBEB"/>
                </a:solidFill>
              </a:rPr>
              <a:t>en fonction du nutriscore </a:t>
            </a:r>
            <a:endParaRPr lang="fr-FR" sz="3200" dirty="0"/>
          </a:p>
        </p:txBody>
      </p:sp>
    </p:spTree>
    <p:extLst>
      <p:ext uri="{BB962C8B-B14F-4D97-AF65-F5344CB8AC3E}">
        <p14:creationId xmlns:p14="http://schemas.microsoft.com/office/powerpoint/2010/main" val="239757417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5" name="Content Placeholder 4" descr="Chart, line chart&#10;&#10;Description automatically generated">
            <a:extLst>
              <a:ext uri="{FF2B5EF4-FFF2-40B4-BE49-F238E27FC236}">
                <a16:creationId xmlns:a16="http://schemas.microsoft.com/office/drawing/2014/main" id="{B7109D37-C204-D748-97DE-83C60A9E9A0D}"/>
              </a:ext>
            </a:extLst>
          </p:cNvPr>
          <p:cNvPicPr>
            <a:picLocks noGrp="1" noChangeAspect="1"/>
          </p:cNvPicPr>
          <p:nvPr>
            <p:ph idx="1"/>
          </p:nvPr>
        </p:nvPicPr>
        <p:blipFill>
          <a:blip r:embed="rId3"/>
          <a:stretch>
            <a:fillRect/>
          </a:stretch>
        </p:blipFill>
        <p:spPr>
          <a:xfrm>
            <a:off x="463370" y="987552"/>
            <a:ext cx="7021367" cy="4704313"/>
          </a:xfrm>
          <a:prstGeom prst="rect">
            <a:avLst/>
          </a:prstGeom>
        </p:spPr>
      </p:pic>
      <p:sp>
        <p:nvSpPr>
          <p:cNvPr id="17" name="Title 1">
            <a:extLst>
              <a:ext uri="{FF2B5EF4-FFF2-40B4-BE49-F238E27FC236}">
                <a16:creationId xmlns:a16="http://schemas.microsoft.com/office/drawing/2014/main" id="{559FEF98-13D8-1740-9C2F-571A6F19C315}"/>
              </a:ext>
            </a:extLst>
          </p:cNvPr>
          <p:cNvSpPr txBox="1">
            <a:spLocks/>
          </p:cNvSpPr>
          <p:nvPr/>
        </p:nvSpPr>
        <p:spPr bwMode="gray">
          <a:xfrm>
            <a:off x="8438204" y="1852123"/>
            <a:ext cx="3161016" cy="3153753"/>
          </a:xfrm>
          <a:prstGeom prst="rect">
            <a:avLst/>
          </a:prstGeom>
        </p:spPr>
        <p:txBody>
          <a:bodyPr vert="horz" lIns="91440" tIns="45720" rIns="91440" bIns="45720" rtlCol="0" anchor="b">
            <a:normAutofit fontScale="92500" lnSpcReduction="200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solidFill>
                  <a:srgbClr val="EBEBEB"/>
                </a:solidFill>
              </a:rPr>
              <a:t>Analyse bivariée:</a:t>
            </a:r>
          </a:p>
          <a:p>
            <a:pPr algn="r">
              <a:lnSpc>
                <a:spcPct val="90000"/>
              </a:lnSpc>
            </a:pPr>
            <a:endParaRPr lang="fr-FR" sz="3200" dirty="0">
              <a:solidFill>
                <a:srgbClr val="EBEBEB"/>
              </a:solidFill>
            </a:endParaRPr>
          </a:p>
          <a:p>
            <a:pPr algn="r">
              <a:lnSpc>
                <a:spcPct val="90000"/>
              </a:lnSpc>
            </a:pPr>
            <a:r>
              <a:rPr lang="fr-FR" sz="3200" dirty="0">
                <a:solidFill>
                  <a:srgbClr val="EBEBEB"/>
                </a:solidFill>
              </a:rPr>
              <a:t> Lineplot de la quantité de glucides pour 100g,</a:t>
            </a:r>
          </a:p>
          <a:p>
            <a:pPr algn="r">
              <a:lnSpc>
                <a:spcPct val="90000"/>
              </a:lnSpc>
            </a:pPr>
            <a:r>
              <a:rPr lang="fr-FR" sz="3200" dirty="0">
                <a:solidFill>
                  <a:srgbClr val="EBEBEB"/>
                </a:solidFill>
              </a:rPr>
              <a:t>en fonction du nutriscore </a:t>
            </a:r>
            <a:endParaRPr lang="fr-FR" sz="3200" dirty="0"/>
          </a:p>
        </p:txBody>
      </p:sp>
    </p:spTree>
    <p:extLst>
      <p:ext uri="{BB962C8B-B14F-4D97-AF65-F5344CB8AC3E}">
        <p14:creationId xmlns:p14="http://schemas.microsoft.com/office/powerpoint/2010/main" val="641798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953A2-2C1E-3D4C-B9F0-F69F47FD72B8}"/>
              </a:ext>
            </a:extLst>
          </p:cNvPr>
          <p:cNvSpPr>
            <a:spLocks noGrp="1"/>
          </p:cNvSpPr>
          <p:nvPr>
            <p:ph type="title"/>
          </p:nvPr>
        </p:nvSpPr>
        <p:spPr/>
        <p:txBody>
          <a:bodyPr vert="horz" lIns="91440" tIns="45720" rIns="91440" bIns="45720" rtlCol="0" anchor="b">
            <a:normAutofit fontScale="90000"/>
          </a:bodyPr>
          <a:lstStyle/>
          <a:p>
            <a:pPr>
              <a:lnSpc>
                <a:spcPct val="90000"/>
              </a:lnSpc>
            </a:pPr>
            <a:br>
              <a:rPr lang="fr-FR" sz="4600" dirty="0">
                <a:solidFill>
                  <a:schemeClr val="tx2">
                    <a:lumMod val="75000"/>
                  </a:schemeClr>
                </a:solidFill>
              </a:rPr>
            </a:br>
            <a:r>
              <a:rPr lang="fr-FR" sz="4600" dirty="0">
                <a:solidFill>
                  <a:schemeClr val="bg1"/>
                </a:solidFill>
              </a:rPr>
              <a:t>Présentation de mon idée d’application</a:t>
            </a:r>
            <a:br>
              <a:rPr lang="fr-FR" sz="4600" dirty="0">
                <a:solidFill>
                  <a:schemeClr val="bg1"/>
                </a:solidFill>
              </a:rPr>
            </a:br>
            <a:endParaRPr lang="fr-FR" sz="4600" dirty="0">
              <a:solidFill>
                <a:schemeClr val="bg1"/>
              </a:solidFill>
            </a:endParaRPr>
          </a:p>
        </p:txBody>
      </p:sp>
    </p:spTree>
    <p:extLst>
      <p:ext uri="{BB962C8B-B14F-4D97-AF65-F5344CB8AC3E}">
        <p14:creationId xmlns:p14="http://schemas.microsoft.com/office/powerpoint/2010/main" val="295758455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5" name="Content Placeholder 4" descr="Chart, line chart&#10;&#10;Description automatically generated">
            <a:extLst>
              <a:ext uri="{FF2B5EF4-FFF2-40B4-BE49-F238E27FC236}">
                <a16:creationId xmlns:a16="http://schemas.microsoft.com/office/drawing/2014/main" id="{E25FF26A-5142-DD48-946C-4734E1BDA2BE}"/>
              </a:ext>
            </a:extLst>
          </p:cNvPr>
          <p:cNvPicPr>
            <a:picLocks noGrp="1" noChangeAspect="1"/>
          </p:cNvPicPr>
          <p:nvPr>
            <p:ph idx="1"/>
          </p:nvPr>
        </p:nvPicPr>
        <p:blipFill>
          <a:blip r:embed="rId3"/>
          <a:stretch>
            <a:fillRect/>
          </a:stretch>
        </p:blipFill>
        <p:spPr>
          <a:xfrm>
            <a:off x="473021" y="1047495"/>
            <a:ext cx="7162417" cy="4763007"/>
          </a:xfrm>
          <a:prstGeom prst="rect">
            <a:avLst/>
          </a:prstGeom>
        </p:spPr>
      </p:pic>
      <p:sp>
        <p:nvSpPr>
          <p:cNvPr id="18" name="Title 1">
            <a:extLst>
              <a:ext uri="{FF2B5EF4-FFF2-40B4-BE49-F238E27FC236}">
                <a16:creationId xmlns:a16="http://schemas.microsoft.com/office/drawing/2014/main" id="{5C9048E4-8A45-5445-8806-77AAA668AFF0}"/>
              </a:ext>
            </a:extLst>
          </p:cNvPr>
          <p:cNvSpPr txBox="1">
            <a:spLocks/>
          </p:cNvSpPr>
          <p:nvPr/>
        </p:nvSpPr>
        <p:spPr bwMode="gray">
          <a:xfrm>
            <a:off x="8438204" y="1852123"/>
            <a:ext cx="3161016" cy="3153753"/>
          </a:xfrm>
          <a:prstGeom prst="rect">
            <a:avLst/>
          </a:prstGeom>
        </p:spPr>
        <p:txBody>
          <a:bodyPr vert="horz" lIns="91440" tIns="45720" rIns="91440" bIns="45720" rtlCol="0" anchor="b">
            <a:normAutofit fontScale="92500" lnSpcReduction="200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solidFill>
                  <a:srgbClr val="EBEBEB"/>
                </a:solidFill>
              </a:rPr>
              <a:t>Analyse bivariée:</a:t>
            </a:r>
          </a:p>
          <a:p>
            <a:pPr algn="r">
              <a:lnSpc>
                <a:spcPct val="90000"/>
              </a:lnSpc>
            </a:pPr>
            <a:endParaRPr lang="fr-FR" sz="3200" dirty="0">
              <a:solidFill>
                <a:srgbClr val="EBEBEB"/>
              </a:solidFill>
            </a:endParaRPr>
          </a:p>
          <a:p>
            <a:pPr algn="r">
              <a:lnSpc>
                <a:spcPct val="90000"/>
              </a:lnSpc>
            </a:pPr>
            <a:r>
              <a:rPr lang="fr-FR" sz="3200" dirty="0">
                <a:solidFill>
                  <a:srgbClr val="EBEBEB"/>
                </a:solidFill>
              </a:rPr>
              <a:t> Lineplot de la quantité de sucres pour 100g,</a:t>
            </a:r>
          </a:p>
          <a:p>
            <a:pPr algn="r">
              <a:lnSpc>
                <a:spcPct val="90000"/>
              </a:lnSpc>
            </a:pPr>
            <a:r>
              <a:rPr lang="fr-FR" sz="3200" dirty="0">
                <a:solidFill>
                  <a:srgbClr val="EBEBEB"/>
                </a:solidFill>
              </a:rPr>
              <a:t>en fonction du nutriscore </a:t>
            </a:r>
            <a:endParaRPr lang="fr-FR" sz="3200" dirty="0"/>
          </a:p>
        </p:txBody>
      </p:sp>
    </p:spTree>
    <p:extLst>
      <p:ext uri="{BB962C8B-B14F-4D97-AF65-F5344CB8AC3E}">
        <p14:creationId xmlns:p14="http://schemas.microsoft.com/office/powerpoint/2010/main" val="100560749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6" name="Content Placeholder 5" descr="Chart, histogram&#10;&#10;Description automatically generated">
            <a:extLst>
              <a:ext uri="{FF2B5EF4-FFF2-40B4-BE49-F238E27FC236}">
                <a16:creationId xmlns:a16="http://schemas.microsoft.com/office/drawing/2014/main" id="{624D1F3A-8818-554B-9B4C-3C136608F412}"/>
              </a:ext>
            </a:extLst>
          </p:cNvPr>
          <p:cNvPicPr>
            <a:picLocks noGrp="1" noChangeAspect="1"/>
          </p:cNvPicPr>
          <p:nvPr>
            <p:ph idx="1"/>
          </p:nvPr>
        </p:nvPicPr>
        <p:blipFill>
          <a:blip r:embed="rId3"/>
          <a:stretch>
            <a:fillRect/>
          </a:stretch>
        </p:blipFill>
        <p:spPr>
          <a:xfrm>
            <a:off x="342145" y="1018640"/>
            <a:ext cx="7319045" cy="4820717"/>
          </a:xfrm>
        </p:spPr>
      </p:pic>
      <p:sp>
        <p:nvSpPr>
          <p:cNvPr id="21" name="Title 1">
            <a:extLst>
              <a:ext uri="{FF2B5EF4-FFF2-40B4-BE49-F238E27FC236}">
                <a16:creationId xmlns:a16="http://schemas.microsoft.com/office/drawing/2014/main" id="{302C10E9-FF2E-FF4B-A7D0-C949E2E6C4D1}"/>
              </a:ext>
            </a:extLst>
          </p:cNvPr>
          <p:cNvSpPr txBox="1">
            <a:spLocks/>
          </p:cNvSpPr>
          <p:nvPr/>
        </p:nvSpPr>
        <p:spPr bwMode="gray">
          <a:xfrm>
            <a:off x="8438204" y="1852123"/>
            <a:ext cx="3161016" cy="3153753"/>
          </a:xfrm>
          <a:prstGeom prst="rect">
            <a:avLst/>
          </a:prstGeom>
        </p:spPr>
        <p:txBody>
          <a:bodyPr vert="horz" lIns="91440" tIns="45720" rIns="91440" bIns="45720" rtlCol="0" anchor="b">
            <a:normAutofit fontScale="92500" lnSpcReduction="100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solidFill>
                  <a:srgbClr val="EBEBEB"/>
                </a:solidFill>
              </a:rPr>
              <a:t>Analyse bivariée:</a:t>
            </a:r>
          </a:p>
          <a:p>
            <a:pPr algn="r">
              <a:lnSpc>
                <a:spcPct val="90000"/>
              </a:lnSpc>
            </a:pPr>
            <a:endParaRPr lang="fr-FR" sz="3200" dirty="0">
              <a:solidFill>
                <a:srgbClr val="EBEBEB"/>
              </a:solidFill>
            </a:endParaRPr>
          </a:p>
          <a:p>
            <a:pPr algn="r">
              <a:lnSpc>
                <a:spcPct val="90000"/>
              </a:lnSpc>
            </a:pPr>
            <a:r>
              <a:rPr lang="fr-FR" sz="3200" dirty="0">
                <a:solidFill>
                  <a:srgbClr val="EBEBEB"/>
                </a:solidFill>
              </a:rPr>
              <a:t> Lineplot de la quantité de sel pour 100g,</a:t>
            </a:r>
          </a:p>
          <a:p>
            <a:pPr algn="r">
              <a:lnSpc>
                <a:spcPct val="90000"/>
              </a:lnSpc>
            </a:pPr>
            <a:r>
              <a:rPr lang="fr-FR" sz="3200" dirty="0">
                <a:solidFill>
                  <a:srgbClr val="EBEBEB"/>
                </a:solidFill>
              </a:rPr>
              <a:t>en fonction du nutriscore </a:t>
            </a:r>
            <a:endParaRPr lang="fr-FR" sz="3200" dirty="0"/>
          </a:p>
        </p:txBody>
      </p:sp>
    </p:spTree>
    <p:extLst>
      <p:ext uri="{BB962C8B-B14F-4D97-AF65-F5344CB8AC3E}">
        <p14:creationId xmlns:p14="http://schemas.microsoft.com/office/powerpoint/2010/main" val="23300516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5" name="Content Placeholder 4" descr="Chart, line chart&#10;&#10;Description automatically generated">
            <a:extLst>
              <a:ext uri="{FF2B5EF4-FFF2-40B4-BE49-F238E27FC236}">
                <a16:creationId xmlns:a16="http://schemas.microsoft.com/office/drawing/2014/main" id="{493C3DFD-17D5-4D43-99F4-E77C6DAD685D}"/>
              </a:ext>
            </a:extLst>
          </p:cNvPr>
          <p:cNvPicPr>
            <a:picLocks noGrp="1" noChangeAspect="1"/>
          </p:cNvPicPr>
          <p:nvPr>
            <p:ph idx="1"/>
          </p:nvPr>
        </p:nvPicPr>
        <p:blipFill>
          <a:blip r:embed="rId3"/>
          <a:stretch>
            <a:fillRect/>
          </a:stretch>
        </p:blipFill>
        <p:spPr>
          <a:xfrm>
            <a:off x="307701" y="1015297"/>
            <a:ext cx="7500195" cy="4875126"/>
          </a:xfrm>
          <a:prstGeom prst="rect">
            <a:avLst/>
          </a:prstGeom>
        </p:spPr>
      </p:pic>
      <p:sp>
        <p:nvSpPr>
          <p:cNvPr id="18" name="Title 1">
            <a:extLst>
              <a:ext uri="{FF2B5EF4-FFF2-40B4-BE49-F238E27FC236}">
                <a16:creationId xmlns:a16="http://schemas.microsoft.com/office/drawing/2014/main" id="{14A4701C-5D2A-4348-8153-D9A9C1FEE3A5}"/>
              </a:ext>
            </a:extLst>
          </p:cNvPr>
          <p:cNvSpPr txBox="1">
            <a:spLocks/>
          </p:cNvSpPr>
          <p:nvPr/>
        </p:nvSpPr>
        <p:spPr bwMode="gray">
          <a:xfrm>
            <a:off x="8438204" y="1852123"/>
            <a:ext cx="3161016" cy="3153753"/>
          </a:xfrm>
          <a:prstGeom prst="rect">
            <a:avLst/>
          </a:prstGeom>
        </p:spPr>
        <p:txBody>
          <a:bodyPr vert="horz" lIns="91440" tIns="45720" rIns="91440" bIns="45720" rtlCol="0" anchor="b">
            <a:normAutofit fontScale="92500" lnSpcReduction="200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solidFill>
                  <a:srgbClr val="EBEBEB"/>
                </a:solidFill>
              </a:rPr>
              <a:t>Analyse bivariée:</a:t>
            </a:r>
          </a:p>
          <a:p>
            <a:pPr algn="r">
              <a:lnSpc>
                <a:spcPct val="90000"/>
              </a:lnSpc>
            </a:pPr>
            <a:endParaRPr lang="fr-FR" sz="3200" dirty="0">
              <a:solidFill>
                <a:srgbClr val="EBEBEB"/>
              </a:solidFill>
            </a:endParaRPr>
          </a:p>
          <a:p>
            <a:pPr algn="r">
              <a:lnSpc>
                <a:spcPct val="90000"/>
              </a:lnSpc>
            </a:pPr>
            <a:r>
              <a:rPr lang="fr-FR" sz="3200" dirty="0">
                <a:solidFill>
                  <a:srgbClr val="EBEBEB"/>
                </a:solidFill>
              </a:rPr>
              <a:t> Lineplot de la quantité de protéines pour 100g,</a:t>
            </a:r>
          </a:p>
          <a:p>
            <a:pPr algn="r">
              <a:lnSpc>
                <a:spcPct val="90000"/>
              </a:lnSpc>
            </a:pPr>
            <a:r>
              <a:rPr lang="fr-FR" sz="3200" dirty="0">
                <a:solidFill>
                  <a:srgbClr val="EBEBEB"/>
                </a:solidFill>
              </a:rPr>
              <a:t>en fonction du nutriscore </a:t>
            </a:r>
            <a:endParaRPr lang="fr-FR" sz="3200" dirty="0"/>
          </a:p>
        </p:txBody>
      </p:sp>
    </p:spTree>
    <p:extLst>
      <p:ext uri="{BB962C8B-B14F-4D97-AF65-F5344CB8AC3E}">
        <p14:creationId xmlns:p14="http://schemas.microsoft.com/office/powerpoint/2010/main" val="327742027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5" name="Content Placeholder 4" descr="Chart, line chart, histogram&#10;&#10;Description automatically generated">
            <a:extLst>
              <a:ext uri="{FF2B5EF4-FFF2-40B4-BE49-F238E27FC236}">
                <a16:creationId xmlns:a16="http://schemas.microsoft.com/office/drawing/2014/main" id="{6EEC820A-AD59-6747-A53E-D262E300BD3F}"/>
              </a:ext>
            </a:extLst>
          </p:cNvPr>
          <p:cNvPicPr>
            <a:picLocks noGrp="1" noChangeAspect="1"/>
          </p:cNvPicPr>
          <p:nvPr>
            <p:ph idx="1"/>
          </p:nvPr>
        </p:nvPicPr>
        <p:blipFill>
          <a:blip r:embed="rId3"/>
          <a:stretch>
            <a:fillRect/>
          </a:stretch>
        </p:blipFill>
        <p:spPr>
          <a:xfrm>
            <a:off x="448499" y="976263"/>
            <a:ext cx="7328619" cy="4836887"/>
          </a:xfrm>
          <a:prstGeom prst="rect">
            <a:avLst/>
          </a:prstGeom>
        </p:spPr>
      </p:pic>
      <p:sp>
        <p:nvSpPr>
          <p:cNvPr id="18" name="Title 1">
            <a:extLst>
              <a:ext uri="{FF2B5EF4-FFF2-40B4-BE49-F238E27FC236}">
                <a16:creationId xmlns:a16="http://schemas.microsoft.com/office/drawing/2014/main" id="{4C061B5C-2E44-BF44-A5C8-CC414DCBE6F7}"/>
              </a:ext>
            </a:extLst>
          </p:cNvPr>
          <p:cNvSpPr txBox="1">
            <a:spLocks/>
          </p:cNvSpPr>
          <p:nvPr/>
        </p:nvSpPr>
        <p:spPr bwMode="gray">
          <a:xfrm>
            <a:off x="8438204" y="1852123"/>
            <a:ext cx="3161016" cy="3153753"/>
          </a:xfrm>
          <a:prstGeom prst="rect">
            <a:avLst/>
          </a:prstGeom>
        </p:spPr>
        <p:txBody>
          <a:bodyPr vert="horz" lIns="91440" tIns="45720" rIns="91440" bIns="45720" rtlCol="0" anchor="b">
            <a:normAutofit fontScale="92500" lnSpcReduction="200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solidFill>
                  <a:srgbClr val="EBEBEB"/>
                </a:solidFill>
              </a:rPr>
              <a:t>Analyse bivariée:</a:t>
            </a:r>
          </a:p>
          <a:p>
            <a:pPr algn="r">
              <a:lnSpc>
                <a:spcPct val="90000"/>
              </a:lnSpc>
            </a:pPr>
            <a:endParaRPr lang="fr-FR" sz="3200" dirty="0">
              <a:solidFill>
                <a:srgbClr val="EBEBEB"/>
              </a:solidFill>
            </a:endParaRPr>
          </a:p>
          <a:p>
            <a:pPr algn="r">
              <a:lnSpc>
                <a:spcPct val="90000"/>
              </a:lnSpc>
            </a:pPr>
            <a:r>
              <a:rPr lang="fr-FR" sz="3200" dirty="0">
                <a:solidFill>
                  <a:srgbClr val="EBEBEB"/>
                </a:solidFill>
              </a:rPr>
              <a:t> Lineplot de la quantité de fibres pour 100g,</a:t>
            </a:r>
          </a:p>
          <a:p>
            <a:pPr algn="r">
              <a:lnSpc>
                <a:spcPct val="90000"/>
              </a:lnSpc>
            </a:pPr>
            <a:r>
              <a:rPr lang="fr-FR" sz="3200" dirty="0">
                <a:solidFill>
                  <a:srgbClr val="EBEBEB"/>
                </a:solidFill>
              </a:rPr>
              <a:t>en fonction du nutriscore </a:t>
            </a:r>
            <a:endParaRPr lang="fr-FR" sz="3200" dirty="0"/>
          </a:p>
        </p:txBody>
      </p:sp>
    </p:spTree>
    <p:extLst>
      <p:ext uri="{BB962C8B-B14F-4D97-AF65-F5344CB8AC3E}">
        <p14:creationId xmlns:p14="http://schemas.microsoft.com/office/powerpoint/2010/main" val="134238339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sp>
        <p:nvSpPr>
          <p:cNvPr id="18" name="Title 1">
            <a:extLst>
              <a:ext uri="{FF2B5EF4-FFF2-40B4-BE49-F238E27FC236}">
                <a16:creationId xmlns:a16="http://schemas.microsoft.com/office/drawing/2014/main" id="{61E2F95A-7454-7542-816C-7430711FEF40}"/>
              </a:ext>
            </a:extLst>
          </p:cNvPr>
          <p:cNvSpPr txBox="1">
            <a:spLocks/>
          </p:cNvSpPr>
          <p:nvPr/>
        </p:nvSpPr>
        <p:spPr bwMode="gray">
          <a:xfrm>
            <a:off x="8417496" y="1735997"/>
            <a:ext cx="3161016" cy="3153753"/>
          </a:xfrm>
          <a:prstGeom prst="rect">
            <a:avLst/>
          </a:prstGeom>
        </p:spPr>
        <p:txBody>
          <a:bodyPr vert="horz" lIns="91440" tIns="45720" rIns="91440" bIns="45720" rtlCol="0" anchor="b">
            <a:normAutofit fontScale="92500" lnSpcReduction="200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solidFill>
                  <a:srgbClr val="EBEBEB"/>
                </a:solidFill>
              </a:rPr>
              <a:t>Analyse bivariée:</a:t>
            </a:r>
          </a:p>
          <a:p>
            <a:pPr algn="r">
              <a:lnSpc>
                <a:spcPct val="90000"/>
              </a:lnSpc>
            </a:pPr>
            <a:endParaRPr lang="fr-FR" sz="3200" dirty="0">
              <a:solidFill>
                <a:srgbClr val="EBEBEB"/>
              </a:solidFill>
            </a:endParaRPr>
          </a:p>
          <a:p>
            <a:pPr algn="r">
              <a:lnSpc>
                <a:spcPct val="90000"/>
              </a:lnSpc>
            </a:pPr>
            <a:r>
              <a:rPr lang="fr-FR" sz="3200" dirty="0">
                <a:solidFill>
                  <a:srgbClr val="EBEBEB"/>
                </a:solidFill>
              </a:rPr>
              <a:t> Lineplot du pourcentage de fruits et légumes,</a:t>
            </a:r>
          </a:p>
          <a:p>
            <a:pPr algn="r">
              <a:lnSpc>
                <a:spcPct val="90000"/>
              </a:lnSpc>
            </a:pPr>
            <a:r>
              <a:rPr lang="fr-FR" sz="3200" dirty="0">
                <a:solidFill>
                  <a:srgbClr val="EBEBEB"/>
                </a:solidFill>
              </a:rPr>
              <a:t>en fonction du nutriscore </a:t>
            </a:r>
            <a:endParaRPr lang="fr-FR" sz="3200" dirty="0"/>
          </a:p>
        </p:txBody>
      </p:sp>
      <p:pic>
        <p:nvPicPr>
          <p:cNvPr id="6" name="Content Placeholder 5" descr="Chart, line chart&#10;&#10;Description automatically generated">
            <a:extLst>
              <a:ext uri="{FF2B5EF4-FFF2-40B4-BE49-F238E27FC236}">
                <a16:creationId xmlns:a16="http://schemas.microsoft.com/office/drawing/2014/main" id="{DCB01D78-0D30-0045-A951-62B04FD4EFB8}"/>
              </a:ext>
            </a:extLst>
          </p:cNvPr>
          <p:cNvPicPr>
            <a:picLocks noGrp="1" noChangeAspect="1"/>
          </p:cNvPicPr>
          <p:nvPr>
            <p:ph idx="1"/>
          </p:nvPr>
        </p:nvPicPr>
        <p:blipFill>
          <a:blip r:embed="rId3"/>
          <a:stretch>
            <a:fillRect/>
          </a:stretch>
        </p:blipFill>
        <p:spPr>
          <a:xfrm>
            <a:off x="544443" y="997905"/>
            <a:ext cx="7090995" cy="4629935"/>
          </a:xfrm>
        </p:spPr>
      </p:pic>
    </p:spTree>
    <p:extLst>
      <p:ext uri="{BB962C8B-B14F-4D97-AF65-F5344CB8AC3E}">
        <p14:creationId xmlns:p14="http://schemas.microsoft.com/office/powerpoint/2010/main" val="341468265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01716-8F26-2242-8C0C-8AB5888C4173}"/>
              </a:ext>
            </a:extLst>
          </p:cNvPr>
          <p:cNvSpPr>
            <a:spLocks noGrp="1"/>
          </p:cNvSpPr>
          <p:nvPr>
            <p:ph type="title"/>
          </p:nvPr>
        </p:nvSpPr>
        <p:spPr>
          <a:xfrm>
            <a:off x="1086677" y="2506980"/>
            <a:ext cx="2793159" cy="1600200"/>
          </a:xfrm>
        </p:spPr>
        <p:txBody>
          <a:bodyPr vert="horz" lIns="91440" tIns="45720" rIns="91440" bIns="45720" rtlCol="0" anchor="ctr">
            <a:normAutofit fontScale="90000"/>
          </a:bodyPr>
          <a:lstStyle/>
          <a:p>
            <a:r>
              <a:rPr lang="fr-FR" sz="3200" dirty="0"/>
              <a:t>Analyse multivariée: </a:t>
            </a:r>
            <a:br>
              <a:rPr lang="fr-FR" sz="3200" dirty="0"/>
            </a:br>
            <a:br>
              <a:rPr lang="fr-FR" sz="3200" dirty="0"/>
            </a:br>
            <a:r>
              <a:rPr lang="fr-FR" sz="3200" dirty="0"/>
              <a:t>ACP </a:t>
            </a:r>
            <a:br>
              <a:rPr lang="fr-FR" sz="3200" dirty="0"/>
            </a:br>
            <a:r>
              <a:rPr lang="fr-FR" sz="3200" dirty="0"/>
              <a:t>(Analyse des Composantes Principales)</a:t>
            </a:r>
            <a:endParaRPr lang="fr-FR" sz="3200" dirty="0">
              <a:solidFill>
                <a:srgbClr val="EBEBEB"/>
              </a:solidFill>
            </a:endParaRPr>
          </a:p>
        </p:txBody>
      </p:sp>
      <p:sp>
        <p:nvSpPr>
          <p:cNvPr id="3" name="Content Placeholder 2">
            <a:extLst>
              <a:ext uri="{FF2B5EF4-FFF2-40B4-BE49-F238E27FC236}">
                <a16:creationId xmlns:a16="http://schemas.microsoft.com/office/drawing/2014/main" id="{9DFE1EF0-0772-4F45-83CD-39D29853FD78}"/>
              </a:ext>
            </a:extLst>
          </p:cNvPr>
          <p:cNvSpPr>
            <a:spLocks noGrp="1"/>
          </p:cNvSpPr>
          <p:nvPr>
            <p:ph idx="1"/>
          </p:nvPr>
        </p:nvSpPr>
        <p:spPr>
          <a:xfrm>
            <a:off x="5525114" y="1362456"/>
            <a:ext cx="5190065" cy="4572000"/>
          </a:xfrm>
        </p:spPr>
        <p:txBody>
          <a:bodyPr vert="horz" lIns="91440" tIns="45720" rIns="91440" bIns="45720" rtlCol="0" anchor="ctr">
            <a:normAutofit/>
          </a:bodyPr>
          <a:lstStyle/>
          <a:p>
            <a:pPr marL="0" indent="0">
              <a:buNone/>
            </a:pPr>
            <a:r>
              <a:rPr lang="fr-FR" sz="2200" dirty="0"/>
              <a:t>ACP sur les variables : </a:t>
            </a:r>
          </a:p>
          <a:p>
            <a:r>
              <a:rPr lang="fr-FR" sz="2200" dirty="0"/>
              <a:t>'energy_100g_kj', 'fat_100g', 'saturated_fat_100g’, 'carbohydrates_100g', 'sugars_100g', 'proteins_100g', ‘salt_100g’</a:t>
            </a:r>
          </a:p>
          <a:p>
            <a:endParaRPr lang="fr-FR" sz="2200" dirty="0"/>
          </a:p>
          <a:p>
            <a:r>
              <a:rPr lang="fr-FR" sz="2200" dirty="0"/>
              <a:t>Centrage et réduction des variables avant de réaliser l’ACP</a:t>
            </a:r>
          </a:p>
          <a:p>
            <a:pPr marL="0" indent="0">
              <a:buNone/>
            </a:pPr>
            <a:endParaRPr lang="fr-FR" sz="2000" dirty="0"/>
          </a:p>
        </p:txBody>
      </p:sp>
    </p:spTree>
    <p:extLst>
      <p:ext uri="{BB962C8B-B14F-4D97-AF65-F5344CB8AC3E}">
        <p14:creationId xmlns:p14="http://schemas.microsoft.com/office/powerpoint/2010/main" val="259767295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29" name="Rectangle 2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Oval 2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1" name="Oval 3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2" name="Oval 3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3" name="Oval 3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7" name="Rectangle 3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itle 3">
            <a:extLst>
              <a:ext uri="{FF2B5EF4-FFF2-40B4-BE49-F238E27FC236}">
                <a16:creationId xmlns:a16="http://schemas.microsoft.com/office/drawing/2014/main" id="{CB0BB019-E3E5-CE40-83EA-91C3A1D18B31}"/>
              </a:ext>
            </a:extLst>
          </p:cNvPr>
          <p:cNvSpPr>
            <a:spLocks noGrp="1"/>
          </p:cNvSpPr>
          <p:nvPr>
            <p:ph type="title"/>
          </p:nvPr>
        </p:nvSpPr>
        <p:spPr>
          <a:xfrm>
            <a:off x="8381470" y="1399204"/>
            <a:ext cx="3161016" cy="3153753"/>
          </a:xfrm>
        </p:spPr>
        <p:txBody>
          <a:bodyPr vert="horz" lIns="91440" tIns="45720" rIns="91440" bIns="45720" rtlCol="0" anchor="b">
            <a:normAutofit/>
          </a:bodyPr>
          <a:lstStyle/>
          <a:p>
            <a:pPr algn="r">
              <a:lnSpc>
                <a:spcPct val="90000"/>
              </a:lnSpc>
            </a:pPr>
            <a:r>
              <a:rPr lang="fr-FR" sz="3200" dirty="0"/>
              <a:t>Analyse multivariée</a:t>
            </a:r>
            <a:r>
              <a:rPr lang="fr-FR" sz="3200" b="0" i="0" kern="1200" dirty="0">
                <a:solidFill>
                  <a:schemeClr val="bg2"/>
                </a:solidFill>
                <a:latin typeface="+mj-lt"/>
                <a:ea typeface="+mj-ea"/>
                <a:cs typeface="+mj-cs"/>
              </a:rPr>
              <a:t>:</a:t>
            </a:r>
            <a:br>
              <a:rPr lang="fr-FR" sz="3200" b="0" i="0" kern="1200" dirty="0">
                <a:solidFill>
                  <a:schemeClr val="bg2"/>
                </a:solidFill>
                <a:latin typeface="+mj-lt"/>
                <a:ea typeface="+mj-ea"/>
                <a:cs typeface="+mj-cs"/>
              </a:rPr>
            </a:br>
            <a:br>
              <a:rPr lang="fr-FR" sz="3200" b="0" i="0" kern="1200" dirty="0">
                <a:solidFill>
                  <a:schemeClr val="bg2"/>
                </a:solidFill>
                <a:latin typeface="+mj-lt"/>
                <a:ea typeface="+mj-ea"/>
                <a:cs typeface="+mj-cs"/>
              </a:rPr>
            </a:br>
            <a:r>
              <a:rPr lang="fr-FR" sz="3200" b="0" i="0" kern="1200" dirty="0">
                <a:solidFill>
                  <a:schemeClr val="bg2"/>
                </a:solidFill>
                <a:latin typeface="+mj-lt"/>
                <a:ea typeface="+mj-ea"/>
                <a:cs typeface="+mj-cs"/>
              </a:rPr>
              <a:t>Cercle de corrélations</a:t>
            </a:r>
          </a:p>
        </p:txBody>
      </p:sp>
      <p:grpSp>
        <p:nvGrpSpPr>
          <p:cNvPr id="39" name="Group 3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40" name="Rectangle 3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4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4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7" name="Picture 6" descr="Chart, radar chart&#10;&#10;Description automatically generated">
            <a:extLst>
              <a:ext uri="{FF2B5EF4-FFF2-40B4-BE49-F238E27FC236}">
                <a16:creationId xmlns:a16="http://schemas.microsoft.com/office/drawing/2014/main" id="{9954AE26-B2D5-1945-BC1B-FE3D58D51DE5}"/>
              </a:ext>
            </a:extLst>
          </p:cNvPr>
          <p:cNvPicPr>
            <a:picLocks noChangeAspect="1"/>
          </p:cNvPicPr>
          <p:nvPr/>
        </p:nvPicPr>
        <p:blipFill>
          <a:blip r:embed="rId3"/>
          <a:stretch>
            <a:fillRect/>
          </a:stretch>
        </p:blipFill>
        <p:spPr>
          <a:xfrm>
            <a:off x="872134" y="571500"/>
            <a:ext cx="6235700" cy="5765800"/>
          </a:xfrm>
          <a:prstGeom prst="rect">
            <a:avLst/>
          </a:prstGeom>
        </p:spPr>
      </p:pic>
    </p:spTree>
    <p:extLst>
      <p:ext uri="{BB962C8B-B14F-4D97-AF65-F5344CB8AC3E}">
        <p14:creationId xmlns:p14="http://schemas.microsoft.com/office/powerpoint/2010/main" val="102717421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28" name="Group 2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29" name="Rectangle 2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Oval 2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1" name="Oval 3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2" name="Oval 3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3" name="Oval 3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4" name="Oval 3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7" name="Rectangle 3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39" name="Group 3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40" name="Rectangle 3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4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4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5" name="Picture 4" descr="Chart&#10;&#10;Description automatically generated with medium confidence">
            <a:extLst>
              <a:ext uri="{FF2B5EF4-FFF2-40B4-BE49-F238E27FC236}">
                <a16:creationId xmlns:a16="http://schemas.microsoft.com/office/drawing/2014/main" id="{263E1046-C255-4340-9800-F2D2C2D6295C}"/>
              </a:ext>
            </a:extLst>
          </p:cNvPr>
          <p:cNvPicPr>
            <a:picLocks noChangeAspect="1"/>
          </p:cNvPicPr>
          <p:nvPr/>
        </p:nvPicPr>
        <p:blipFill>
          <a:blip r:embed="rId3"/>
          <a:stretch>
            <a:fillRect/>
          </a:stretch>
        </p:blipFill>
        <p:spPr>
          <a:xfrm>
            <a:off x="66925" y="1071885"/>
            <a:ext cx="7916770" cy="4714230"/>
          </a:xfrm>
          <a:prstGeom prst="rect">
            <a:avLst/>
          </a:prstGeom>
        </p:spPr>
      </p:pic>
      <p:sp>
        <p:nvSpPr>
          <p:cNvPr id="21" name="Title 3">
            <a:extLst>
              <a:ext uri="{FF2B5EF4-FFF2-40B4-BE49-F238E27FC236}">
                <a16:creationId xmlns:a16="http://schemas.microsoft.com/office/drawing/2014/main" id="{A284CCBA-5FDD-2B4C-8E31-F53705B8E660}"/>
              </a:ext>
            </a:extLst>
          </p:cNvPr>
          <p:cNvSpPr txBox="1">
            <a:spLocks/>
          </p:cNvSpPr>
          <p:nvPr/>
        </p:nvSpPr>
        <p:spPr bwMode="gray">
          <a:xfrm>
            <a:off x="8381470" y="1399204"/>
            <a:ext cx="3161016" cy="3153753"/>
          </a:xfrm>
          <a:prstGeom prst="rect">
            <a:avLst/>
          </a:prstGeom>
        </p:spPr>
        <p:txBody>
          <a:bodyPr vert="horz" lIns="91440" tIns="45720" rIns="91440" bIns="45720" rtlCol="0" anchor="b">
            <a:normAutofit/>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t>Analyse multivariée:</a:t>
            </a:r>
            <a:br>
              <a:rPr lang="fr-FR" sz="3200" dirty="0"/>
            </a:br>
            <a:br>
              <a:rPr lang="fr-FR" sz="3200" dirty="0"/>
            </a:br>
            <a:r>
              <a:rPr lang="fr-FR" sz="3200" dirty="0"/>
              <a:t>Heatmap de corrélations</a:t>
            </a:r>
          </a:p>
        </p:txBody>
      </p:sp>
    </p:spTree>
    <p:extLst>
      <p:ext uri="{BB962C8B-B14F-4D97-AF65-F5344CB8AC3E}">
        <p14:creationId xmlns:p14="http://schemas.microsoft.com/office/powerpoint/2010/main" val="20748203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01716-8F26-2242-8C0C-8AB5888C4173}"/>
              </a:ext>
            </a:extLst>
          </p:cNvPr>
          <p:cNvSpPr>
            <a:spLocks noGrp="1"/>
          </p:cNvSpPr>
          <p:nvPr>
            <p:ph type="title"/>
          </p:nvPr>
        </p:nvSpPr>
        <p:spPr>
          <a:xfrm>
            <a:off x="1057418" y="2392680"/>
            <a:ext cx="2793159" cy="1600200"/>
          </a:xfrm>
        </p:spPr>
        <p:txBody>
          <a:bodyPr vert="horz" lIns="91440" tIns="45720" rIns="91440" bIns="45720" rtlCol="0" anchor="ctr">
            <a:normAutofit fontScale="90000"/>
          </a:bodyPr>
          <a:lstStyle/>
          <a:p>
            <a:r>
              <a:rPr lang="fr-FR" sz="3200" dirty="0"/>
              <a:t>Analyse multivariée: </a:t>
            </a:r>
            <a:br>
              <a:rPr lang="fr-FR" sz="3200" dirty="0"/>
            </a:br>
            <a:br>
              <a:rPr lang="fr-FR" sz="3200" dirty="0"/>
            </a:br>
            <a:r>
              <a:rPr lang="fr-FR" sz="3200" dirty="0"/>
              <a:t>Analyse de Régression</a:t>
            </a:r>
            <a:endParaRPr lang="fr-FR" sz="3200" dirty="0">
              <a:solidFill>
                <a:srgbClr val="EBEBEB"/>
              </a:solidFill>
            </a:endParaRPr>
          </a:p>
        </p:txBody>
      </p:sp>
      <p:sp>
        <p:nvSpPr>
          <p:cNvPr id="3" name="Content Placeholder 2">
            <a:extLst>
              <a:ext uri="{FF2B5EF4-FFF2-40B4-BE49-F238E27FC236}">
                <a16:creationId xmlns:a16="http://schemas.microsoft.com/office/drawing/2014/main" id="{9DFE1EF0-0772-4F45-83CD-39D29853FD78}"/>
              </a:ext>
            </a:extLst>
          </p:cNvPr>
          <p:cNvSpPr>
            <a:spLocks noGrp="1"/>
          </p:cNvSpPr>
          <p:nvPr>
            <p:ph idx="1"/>
          </p:nvPr>
        </p:nvSpPr>
        <p:spPr>
          <a:xfrm>
            <a:off x="5537306" y="1295400"/>
            <a:ext cx="5190065" cy="4572000"/>
          </a:xfrm>
        </p:spPr>
        <p:txBody>
          <a:bodyPr vert="horz" lIns="91440" tIns="45720" rIns="91440" bIns="45720" rtlCol="0" anchor="ctr">
            <a:normAutofit/>
          </a:bodyPr>
          <a:lstStyle/>
          <a:p>
            <a:r>
              <a:rPr lang="fr-FR" sz="2000" dirty="0"/>
              <a:t>La variable dépendante est le nutriscore. </a:t>
            </a:r>
          </a:p>
          <a:p>
            <a:pPr marL="0" indent="0">
              <a:buNone/>
            </a:pPr>
            <a:endParaRPr lang="fr-FR" sz="2000" dirty="0"/>
          </a:p>
          <a:p>
            <a:r>
              <a:rPr lang="fr-FR" sz="2000" dirty="0"/>
              <a:t>Seuls les individus présentant un nutriscore sont gardés pour la régression linéaire, et sont repartis de façon aléatoire en deux dataframes. Les données dans le premier dataframe sont utilisées comme données d’entraînement (75% des individus) et les données dans le deuxième dataframe testent le modèle (25% des individus).</a:t>
            </a:r>
          </a:p>
        </p:txBody>
      </p:sp>
    </p:spTree>
    <p:extLst>
      <p:ext uri="{BB962C8B-B14F-4D97-AF65-F5344CB8AC3E}">
        <p14:creationId xmlns:p14="http://schemas.microsoft.com/office/powerpoint/2010/main" val="6756922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01716-8F26-2242-8C0C-8AB5888C4173}"/>
              </a:ext>
            </a:extLst>
          </p:cNvPr>
          <p:cNvSpPr>
            <a:spLocks noGrp="1"/>
          </p:cNvSpPr>
          <p:nvPr>
            <p:ph type="title"/>
          </p:nvPr>
        </p:nvSpPr>
        <p:spPr>
          <a:xfrm>
            <a:off x="1220789" y="2282952"/>
            <a:ext cx="2793159" cy="1600200"/>
          </a:xfrm>
        </p:spPr>
        <p:txBody>
          <a:bodyPr vert="horz" lIns="91440" tIns="45720" rIns="91440" bIns="45720" rtlCol="0" anchor="ctr">
            <a:normAutofit fontScale="90000"/>
          </a:bodyPr>
          <a:lstStyle/>
          <a:p>
            <a:r>
              <a:rPr lang="fr-FR" sz="3200" dirty="0"/>
              <a:t>Analyse multivariée:</a:t>
            </a:r>
            <a:br>
              <a:rPr lang="fr-FR" sz="3200" dirty="0"/>
            </a:br>
            <a:r>
              <a:rPr lang="fr-FR" sz="3200" dirty="0"/>
              <a:t> </a:t>
            </a:r>
            <a:br>
              <a:rPr lang="fr-FR" sz="3200" dirty="0"/>
            </a:br>
            <a:r>
              <a:rPr lang="fr-FR" sz="3200" dirty="0"/>
              <a:t>Analyse de Régression</a:t>
            </a:r>
            <a:endParaRPr lang="fr-FR" sz="3200" dirty="0">
              <a:solidFill>
                <a:srgbClr val="EBEBEB"/>
              </a:solidFill>
            </a:endParaRPr>
          </a:p>
        </p:txBody>
      </p:sp>
      <p:sp>
        <p:nvSpPr>
          <p:cNvPr id="3" name="Content Placeholder 2">
            <a:extLst>
              <a:ext uri="{FF2B5EF4-FFF2-40B4-BE49-F238E27FC236}">
                <a16:creationId xmlns:a16="http://schemas.microsoft.com/office/drawing/2014/main" id="{9DFE1EF0-0772-4F45-83CD-39D29853FD78}"/>
              </a:ext>
            </a:extLst>
          </p:cNvPr>
          <p:cNvSpPr>
            <a:spLocks noGrp="1"/>
          </p:cNvSpPr>
          <p:nvPr>
            <p:ph idx="1"/>
          </p:nvPr>
        </p:nvSpPr>
        <p:spPr>
          <a:xfrm>
            <a:off x="5144384" y="1289304"/>
            <a:ext cx="5999104" cy="4572000"/>
          </a:xfrm>
        </p:spPr>
        <p:txBody>
          <a:bodyPr vert="horz" lIns="91440" tIns="45720" rIns="91440" bIns="45720" rtlCol="0" anchor="ctr">
            <a:noAutofit/>
          </a:bodyPr>
          <a:lstStyle/>
          <a:p>
            <a:endParaRPr lang="fr-FR" sz="1900" dirty="0"/>
          </a:p>
          <a:p>
            <a:pPr algn="just"/>
            <a:r>
              <a:rPr lang="fr-FR" sz="1900" dirty="0"/>
              <a:t>Deux modèles sont crées lors de l’analyse de régression linéaire. </a:t>
            </a:r>
          </a:p>
          <a:p>
            <a:endParaRPr lang="fr-FR" sz="1900" dirty="0"/>
          </a:p>
          <a:p>
            <a:r>
              <a:rPr lang="fr-FR" sz="1900" dirty="0"/>
              <a:t>Le premier, avec les variables initiales: 'energy_100g_kj', 'fat_100g', 'saturated_fat_100g’, 'carbohydrates_100g', 'sugars_100g', 'proteins_100g', ‘salt_100g’</a:t>
            </a:r>
          </a:p>
          <a:p>
            <a:pPr marL="0" indent="0">
              <a:buNone/>
            </a:pPr>
            <a:endParaRPr lang="fr-FR" sz="1900" dirty="0"/>
          </a:p>
          <a:p>
            <a:r>
              <a:rPr lang="fr-FR" sz="1900" dirty="0"/>
              <a:t>Le deuxième, avec les variables synthétiques crées lors de l’ACP. Les variables synthétiques F1 et F2 de l’ACP sont utilisées pour l’analyse de régression, mais toutes les variables ne sont pas bien représentées par les deux premiers plans factoriels. On utilise donc F1, F2, F3, et F4 comme variables prédictives.</a:t>
            </a:r>
          </a:p>
        </p:txBody>
      </p:sp>
    </p:spTree>
    <p:extLst>
      <p:ext uri="{BB962C8B-B14F-4D97-AF65-F5344CB8AC3E}">
        <p14:creationId xmlns:p14="http://schemas.microsoft.com/office/powerpoint/2010/main" val="18928419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953A2-2C1E-3D4C-B9F0-F69F47FD72B8}"/>
              </a:ext>
            </a:extLst>
          </p:cNvPr>
          <p:cNvSpPr>
            <a:spLocks noGrp="1"/>
          </p:cNvSpPr>
          <p:nvPr>
            <p:ph type="title"/>
          </p:nvPr>
        </p:nvSpPr>
        <p:spPr>
          <a:xfrm>
            <a:off x="898922" y="2302764"/>
            <a:ext cx="2917174" cy="2252472"/>
          </a:xfrm>
        </p:spPr>
        <p:txBody>
          <a:bodyPr vert="horz" lIns="91440" tIns="45720" rIns="91440" bIns="45720" rtlCol="0" anchor="ctr">
            <a:noAutofit/>
          </a:bodyPr>
          <a:lstStyle/>
          <a:p>
            <a:br>
              <a:rPr lang="fr-FR" sz="3200" dirty="0">
                <a:solidFill>
                  <a:srgbClr val="EBEBEB"/>
                </a:solidFill>
              </a:rPr>
            </a:br>
            <a:r>
              <a:rPr lang="fr-FR" sz="3200" dirty="0">
                <a:solidFill>
                  <a:srgbClr val="EBEBEB"/>
                </a:solidFill>
              </a:rPr>
              <a:t>Présentation de mon idée d’application</a:t>
            </a:r>
            <a:br>
              <a:rPr lang="fr-FR" sz="3200" dirty="0">
                <a:solidFill>
                  <a:srgbClr val="EBEBEB"/>
                </a:solidFill>
              </a:rPr>
            </a:br>
            <a:endParaRPr lang="fr-FR" sz="3200" dirty="0">
              <a:solidFill>
                <a:srgbClr val="EBEBEB"/>
              </a:solidFill>
            </a:endParaRPr>
          </a:p>
        </p:txBody>
      </p:sp>
      <p:sp>
        <p:nvSpPr>
          <p:cNvPr id="3" name="Content Placeholder 2">
            <a:extLst>
              <a:ext uri="{FF2B5EF4-FFF2-40B4-BE49-F238E27FC236}">
                <a16:creationId xmlns:a16="http://schemas.microsoft.com/office/drawing/2014/main" id="{75D75DC3-BEFF-5443-B496-4C308703D1DF}"/>
              </a:ext>
            </a:extLst>
          </p:cNvPr>
          <p:cNvSpPr>
            <a:spLocks noGrp="1"/>
          </p:cNvSpPr>
          <p:nvPr>
            <p:ph idx="1"/>
          </p:nvPr>
        </p:nvSpPr>
        <p:spPr/>
        <p:txBody>
          <a:bodyPr vert="horz" lIns="91440" tIns="45720" rIns="91440" bIns="45720" rtlCol="0" anchor="ctr">
            <a:normAutofit/>
          </a:bodyPr>
          <a:lstStyle/>
          <a:p>
            <a:r>
              <a:rPr lang="fr-FR" sz="2000" dirty="0"/>
              <a:t>L'agence « Santé Publique France » a lancé un appel à projets pour trouver des idées innovantes d’applications en lien avec l'alimentation. </a:t>
            </a:r>
          </a:p>
          <a:p>
            <a:pPr marL="0" indent="0">
              <a:buNone/>
            </a:pPr>
            <a:endParaRPr lang="fr-FR" sz="2000" dirty="0"/>
          </a:p>
          <a:p>
            <a:pPr marL="0" indent="0">
              <a:buNone/>
            </a:pPr>
            <a:r>
              <a:rPr lang="fr-FR" sz="2000" dirty="0"/>
              <a:t>Mon idée d’application: </a:t>
            </a:r>
          </a:p>
          <a:p>
            <a:r>
              <a:rPr lang="fr-FR" sz="2000" dirty="0"/>
              <a:t>Prédire le nutriscore à partir de données qui sont communément trouvées sur les emballages d’aliments.</a:t>
            </a:r>
          </a:p>
        </p:txBody>
      </p:sp>
    </p:spTree>
    <p:extLst>
      <p:ext uri="{BB962C8B-B14F-4D97-AF65-F5344CB8AC3E}">
        <p14:creationId xmlns:p14="http://schemas.microsoft.com/office/powerpoint/2010/main" val="104604279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6745CDE-D3E0-2A45-84F7-4F8E88166D96}"/>
              </a:ext>
            </a:extLst>
          </p:cNvPr>
          <p:cNvSpPr>
            <a:spLocks noGrp="1"/>
          </p:cNvSpPr>
          <p:nvPr>
            <p:ph type="title"/>
          </p:nvPr>
        </p:nvSpPr>
        <p:spPr>
          <a:xfrm>
            <a:off x="8406533" y="1769556"/>
            <a:ext cx="3161016" cy="3153753"/>
          </a:xfrm>
        </p:spPr>
        <p:txBody>
          <a:bodyPr vert="horz" lIns="91440" tIns="45720" rIns="91440" bIns="45720" rtlCol="0" anchor="b">
            <a:normAutofit fontScale="90000"/>
          </a:bodyPr>
          <a:lstStyle/>
          <a:p>
            <a:pPr algn="r">
              <a:lnSpc>
                <a:spcPct val="90000"/>
              </a:lnSpc>
            </a:pPr>
            <a:r>
              <a:rPr lang="fr-FR" sz="3200" dirty="0"/>
              <a:t>A</a:t>
            </a:r>
            <a:r>
              <a:rPr lang="fr-FR" sz="3200" b="0" i="0" kern="1200" dirty="0">
                <a:solidFill>
                  <a:schemeClr val="bg2"/>
                </a:solidFill>
                <a:latin typeface="+mj-lt"/>
                <a:ea typeface="+mj-ea"/>
                <a:cs typeface="+mj-cs"/>
              </a:rPr>
              <a:t>nalyse multivariée:</a:t>
            </a:r>
            <a:br>
              <a:rPr lang="fr-FR" sz="3200" b="0" i="0" kern="1200" dirty="0">
                <a:solidFill>
                  <a:schemeClr val="bg2"/>
                </a:solidFill>
                <a:latin typeface="+mj-lt"/>
                <a:ea typeface="+mj-ea"/>
                <a:cs typeface="+mj-cs"/>
              </a:rPr>
            </a:br>
            <a:br>
              <a:rPr lang="fr-FR" sz="3200" b="0" i="0" kern="1200" dirty="0">
                <a:solidFill>
                  <a:schemeClr val="bg2"/>
                </a:solidFill>
                <a:latin typeface="+mj-lt"/>
                <a:ea typeface="+mj-ea"/>
                <a:cs typeface="+mj-cs"/>
              </a:rPr>
            </a:br>
            <a:r>
              <a:rPr lang="fr-FR" sz="3200" b="0" i="0" kern="1200" dirty="0">
                <a:solidFill>
                  <a:schemeClr val="bg2"/>
                </a:solidFill>
                <a:latin typeface="+mj-lt"/>
                <a:ea typeface="+mj-ea"/>
                <a:cs typeface="+mj-cs"/>
              </a:rPr>
              <a:t>Les résultats statistiques pour la régression réalisée avec les variables initiales</a:t>
            </a:r>
          </a:p>
        </p:txBody>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11" name="Content Placeholder 10" descr="A picture containing text, receipt&#10;&#10;Description automatically generated">
            <a:extLst>
              <a:ext uri="{FF2B5EF4-FFF2-40B4-BE49-F238E27FC236}">
                <a16:creationId xmlns:a16="http://schemas.microsoft.com/office/drawing/2014/main" id="{5A7B10A7-2FD1-DA49-BA77-321437DABAF0}"/>
              </a:ext>
            </a:extLst>
          </p:cNvPr>
          <p:cNvPicPr>
            <a:picLocks noGrp="1" noChangeAspect="1"/>
          </p:cNvPicPr>
          <p:nvPr>
            <p:ph idx="1"/>
          </p:nvPr>
        </p:nvPicPr>
        <p:blipFill>
          <a:blip r:embed="rId3"/>
          <a:stretch>
            <a:fillRect/>
          </a:stretch>
        </p:blipFill>
        <p:spPr>
          <a:xfrm>
            <a:off x="311497" y="720031"/>
            <a:ext cx="7477331" cy="5417937"/>
          </a:xfrm>
        </p:spPr>
      </p:pic>
    </p:spTree>
    <p:extLst>
      <p:ext uri="{BB962C8B-B14F-4D97-AF65-F5344CB8AC3E}">
        <p14:creationId xmlns:p14="http://schemas.microsoft.com/office/powerpoint/2010/main" val="225458158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11" name="Content Placeholder 10" descr="A picture containing text, receipt&#10;&#10;Description automatically generated">
            <a:extLst>
              <a:ext uri="{FF2B5EF4-FFF2-40B4-BE49-F238E27FC236}">
                <a16:creationId xmlns:a16="http://schemas.microsoft.com/office/drawing/2014/main" id="{E22EC4D4-43AA-BA4B-BA58-8458E87E752A}"/>
              </a:ext>
            </a:extLst>
          </p:cNvPr>
          <p:cNvPicPr>
            <a:picLocks noGrp="1" noChangeAspect="1"/>
          </p:cNvPicPr>
          <p:nvPr>
            <p:ph idx="1"/>
          </p:nvPr>
        </p:nvPicPr>
        <p:blipFill>
          <a:blip r:embed="rId3"/>
          <a:stretch>
            <a:fillRect/>
          </a:stretch>
        </p:blipFill>
        <p:spPr>
          <a:xfrm>
            <a:off x="221610" y="978436"/>
            <a:ext cx="7713183" cy="4735992"/>
          </a:xfrm>
        </p:spPr>
      </p:pic>
      <p:sp>
        <p:nvSpPr>
          <p:cNvPr id="28" name="Title 1">
            <a:extLst>
              <a:ext uri="{FF2B5EF4-FFF2-40B4-BE49-F238E27FC236}">
                <a16:creationId xmlns:a16="http://schemas.microsoft.com/office/drawing/2014/main" id="{380ECE27-02B3-4C43-A647-C08FC33E7342}"/>
              </a:ext>
            </a:extLst>
          </p:cNvPr>
          <p:cNvSpPr txBox="1">
            <a:spLocks/>
          </p:cNvSpPr>
          <p:nvPr/>
        </p:nvSpPr>
        <p:spPr bwMode="gray">
          <a:xfrm>
            <a:off x="8406533" y="1769556"/>
            <a:ext cx="3161016" cy="3153753"/>
          </a:xfrm>
          <a:prstGeom prst="rect">
            <a:avLst/>
          </a:prstGeom>
        </p:spPr>
        <p:txBody>
          <a:bodyPr vert="horz" lIns="91440" tIns="45720" rIns="91440" bIns="45720" rtlCol="0" anchor="b">
            <a:normAutofit fontScale="90000" lnSpcReduction="200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t>Analyse multivariée:</a:t>
            </a:r>
            <a:br>
              <a:rPr lang="fr-FR" sz="3200" dirty="0"/>
            </a:br>
            <a:br>
              <a:rPr lang="fr-FR" sz="3200" dirty="0"/>
            </a:br>
            <a:r>
              <a:rPr lang="fr-FR" sz="3200" dirty="0"/>
              <a:t>Les résultats statistiques pour la régression réalisée avec les variables synthétiques</a:t>
            </a:r>
          </a:p>
        </p:txBody>
      </p:sp>
    </p:spTree>
    <p:extLst>
      <p:ext uri="{BB962C8B-B14F-4D97-AF65-F5344CB8AC3E}">
        <p14:creationId xmlns:p14="http://schemas.microsoft.com/office/powerpoint/2010/main" val="254286299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01716-8F26-2242-8C0C-8AB5888C4173}"/>
              </a:ext>
            </a:extLst>
          </p:cNvPr>
          <p:cNvSpPr>
            <a:spLocks noGrp="1"/>
          </p:cNvSpPr>
          <p:nvPr>
            <p:ph type="title"/>
          </p:nvPr>
        </p:nvSpPr>
        <p:spPr>
          <a:xfrm>
            <a:off x="1057418" y="2392680"/>
            <a:ext cx="2793159" cy="1600200"/>
          </a:xfrm>
        </p:spPr>
        <p:txBody>
          <a:bodyPr vert="horz" lIns="91440" tIns="45720" rIns="91440" bIns="45720" rtlCol="0" anchor="ctr">
            <a:normAutofit fontScale="90000"/>
          </a:bodyPr>
          <a:lstStyle/>
          <a:p>
            <a:r>
              <a:rPr lang="fr-FR" sz="3200" dirty="0"/>
              <a:t>Analyse multivariée: </a:t>
            </a:r>
            <a:br>
              <a:rPr lang="fr-FR" sz="3200" dirty="0"/>
            </a:br>
            <a:br>
              <a:rPr lang="fr-FR" sz="3200" dirty="0"/>
            </a:br>
            <a:r>
              <a:rPr lang="fr-FR" sz="3200" dirty="0"/>
              <a:t>Résultats de la régression linéaire</a:t>
            </a:r>
            <a:endParaRPr lang="fr-FR" sz="3200" dirty="0">
              <a:solidFill>
                <a:srgbClr val="EBEBEB"/>
              </a:solidFill>
            </a:endParaRPr>
          </a:p>
        </p:txBody>
      </p:sp>
      <p:sp>
        <p:nvSpPr>
          <p:cNvPr id="3" name="Content Placeholder 2">
            <a:extLst>
              <a:ext uri="{FF2B5EF4-FFF2-40B4-BE49-F238E27FC236}">
                <a16:creationId xmlns:a16="http://schemas.microsoft.com/office/drawing/2014/main" id="{9DFE1EF0-0772-4F45-83CD-39D29853FD78}"/>
              </a:ext>
            </a:extLst>
          </p:cNvPr>
          <p:cNvSpPr>
            <a:spLocks noGrp="1"/>
          </p:cNvSpPr>
          <p:nvPr>
            <p:ph idx="1"/>
          </p:nvPr>
        </p:nvSpPr>
        <p:spPr>
          <a:xfrm>
            <a:off x="5464154" y="1356360"/>
            <a:ext cx="5190065" cy="4572000"/>
          </a:xfrm>
        </p:spPr>
        <p:txBody>
          <a:bodyPr vert="horz" lIns="91440" tIns="45720" rIns="91440" bIns="45720" rtlCol="0" anchor="ctr">
            <a:normAutofit/>
          </a:bodyPr>
          <a:lstStyle/>
          <a:p>
            <a:pPr marL="0" indent="0">
              <a:buNone/>
            </a:pPr>
            <a:r>
              <a:rPr lang="fr-FR" sz="2000" dirty="0"/>
              <a:t>Pour les deux modèles: </a:t>
            </a:r>
          </a:p>
          <a:p>
            <a:pPr marL="0" indent="0">
              <a:buNone/>
            </a:pPr>
            <a:endParaRPr lang="fr-FR" sz="2000" dirty="0"/>
          </a:p>
          <a:p>
            <a:r>
              <a:rPr lang="fr-FR" sz="2000" dirty="0"/>
              <a:t>La faible valeur p (&lt;0,05) indique que l’hypothèse nulle peut être rejetée.</a:t>
            </a:r>
          </a:p>
          <a:p>
            <a:endParaRPr lang="fr-FR" sz="2000" dirty="0"/>
          </a:p>
          <a:p>
            <a:pPr marL="0" indent="0">
              <a:buNone/>
            </a:pPr>
            <a:r>
              <a:rPr lang="fr-FR" sz="2000" dirty="0"/>
              <a:t>L’erreur quadratique moyenne (RMSE) est calculée.</a:t>
            </a:r>
          </a:p>
          <a:p>
            <a:r>
              <a:rPr lang="fr-FR" sz="2000" dirty="0"/>
              <a:t>Pour la régression avec les variables initiales: le RSME est 5.5. </a:t>
            </a:r>
          </a:p>
          <a:p>
            <a:r>
              <a:rPr lang="fr-FR" sz="2000" dirty="0"/>
              <a:t>Pour la régression avec les variables synthétiques: le RSME est 6. </a:t>
            </a:r>
          </a:p>
          <a:p>
            <a:endParaRPr lang="fr-FR" sz="2400" dirty="0"/>
          </a:p>
        </p:txBody>
      </p:sp>
    </p:spTree>
    <p:extLst>
      <p:ext uri="{BB962C8B-B14F-4D97-AF65-F5344CB8AC3E}">
        <p14:creationId xmlns:p14="http://schemas.microsoft.com/office/powerpoint/2010/main" val="26503598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7" name="Content Placeholder 6" descr="Chart, histogram&#10;&#10;Description automatically generated">
            <a:extLst>
              <a:ext uri="{FF2B5EF4-FFF2-40B4-BE49-F238E27FC236}">
                <a16:creationId xmlns:a16="http://schemas.microsoft.com/office/drawing/2014/main" id="{38EF3AB5-C03A-4844-B596-2AE4956B7825}"/>
              </a:ext>
            </a:extLst>
          </p:cNvPr>
          <p:cNvPicPr>
            <a:picLocks noGrp="1" noChangeAspect="1"/>
          </p:cNvPicPr>
          <p:nvPr>
            <p:ph idx="1"/>
          </p:nvPr>
        </p:nvPicPr>
        <p:blipFill>
          <a:blip r:embed="rId3"/>
          <a:stretch>
            <a:fillRect/>
          </a:stretch>
        </p:blipFill>
        <p:spPr>
          <a:xfrm>
            <a:off x="478506" y="1143000"/>
            <a:ext cx="6785133" cy="4686987"/>
          </a:xfrm>
        </p:spPr>
      </p:pic>
      <p:sp>
        <p:nvSpPr>
          <p:cNvPr id="23" name="Title 1">
            <a:extLst>
              <a:ext uri="{FF2B5EF4-FFF2-40B4-BE49-F238E27FC236}">
                <a16:creationId xmlns:a16="http://schemas.microsoft.com/office/drawing/2014/main" id="{D2C1CDE6-EDEA-AF40-9745-5E8CCB96AD2C}"/>
              </a:ext>
            </a:extLst>
          </p:cNvPr>
          <p:cNvSpPr txBox="1">
            <a:spLocks/>
          </p:cNvSpPr>
          <p:nvPr/>
        </p:nvSpPr>
        <p:spPr bwMode="gray">
          <a:xfrm>
            <a:off x="8406533" y="1769556"/>
            <a:ext cx="3161016" cy="3153753"/>
          </a:xfrm>
          <a:prstGeom prst="rect">
            <a:avLst/>
          </a:prstGeom>
        </p:spPr>
        <p:txBody>
          <a:bodyPr vert="horz" lIns="91440" tIns="45720" rIns="91440" bIns="45720" rtlCol="0" anchor="b">
            <a:normAutofit fontScale="975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2900" dirty="0"/>
              <a:t>Analyse multivariée:</a:t>
            </a:r>
            <a:br>
              <a:rPr lang="fr-FR" sz="2900" dirty="0"/>
            </a:br>
            <a:br>
              <a:rPr lang="fr-FR" sz="2900" dirty="0"/>
            </a:br>
            <a:r>
              <a:rPr lang="fr-FR" sz="2900" dirty="0"/>
              <a:t>Histogramme des nutriscores fournis par le jeu de données </a:t>
            </a:r>
          </a:p>
        </p:txBody>
      </p:sp>
    </p:spTree>
    <p:extLst>
      <p:ext uri="{BB962C8B-B14F-4D97-AF65-F5344CB8AC3E}">
        <p14:creationId xmlns:p14="http://schemas.microsoft.com/office/powerpoint/2010/main" val="325888304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11" name="Content Placeholder 10" descr="Chart, histogram&#10;&#10;Description automatically generated">
            <a:extLst>
              <a:ext uri="{FF2B5EF4-FFF2-40B4-BE49-F238E27FC236}">
                <a16:creationId xmlns:a16="http://schemas.microsoft.com/office/drawing/2014/main" id="{75E46D44-327F-A345-8F54-1B3C5CFC58B5}"/>
              </a:ext>
            </a:extLst>
          </p:cNvPr>
          <p:cNvPicPr>
            <a:picLocks noGrp="1" noChangeAspect="1"/>
          </p:cNvPicPr>
          <p:nvPr>
            <p:ph idx="1"/>
          </p:nvPr>
        </p:nvPicPr>
        <p:blipFill>
          <a:blip r:embed="rId3"/>
          <a:stretch>
            <a:fillRect/>
          </a:stretch>
        </p:blipFill>
        <p:spPr>
          <a:xfrm>
            <a:off x="776409" y="1209033"/>
            <a:ext cx="6446595" cy="4439934"/>
          </a:xfrm>
        </p:spPr>
      </p:pic>
      <p:sp>
        <p:nvSpPr>
          <p:cNvPr id="27" name="Title 1">
            <a:extLst>
              <a:ext uri="{FF2B5EF4-FFF2-40B4-BE49-F238E27FC236}">
                <a16:creationId xmlns:a16="http://schemas.microsoft.com/office/drawing/2014/main" id="{E474EE9F-08D7-D445-ADC8-E022EB45FBE5}"/>
              </a:ext>
            </a:extLst>
          </p:cNvPr>
          <p:cNvSpPr txBox="1">
            <a:spLocks/>
          </p:cNvSpPr>
          <p:nvPr/>
        </p:nvSpPr>
        <p:spPr bwMode="gray">
          <a:xfrm>
            <a:off x="8406533" y="1769556"/>
            <a:ext cx="3161016" cy="3153753"/>
          </a:xfrm>
          <a:prstGeom prst="rect">
            <a:avLst/>
          </a:prstGeom>
        </p:spPr>
        <p:txBody>
          <a:bodyPr vert="horz" lIns="91440" tIns="45720" rIns="91440" bIns="45720" rtlCol="0" anchor="b">
            <a:normAutofit fontScale="90000" lnSpcReduction="20000"/>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3200" dirty="0"/>
              <a:t>Analyse multivariée:</a:t>
            </a:r>
            <a:br>
              <a:rPr lang="fr-FR" sz="3200" dirty="0"/>
            </a:br>
            <a:br>
              <a:rPr lang="fr-FR" sz="3200" dirty="0"/>
            </a:br>
            <a:r>
              <a:rPr lang="fr-FR" sz="3200" dirty="0"/>
              <a:t>Histogramme des nutriscores prédits par la régression linéaire sur les variables initiales </a:t>
            </a:r>
          </a:p>
        </p:txBody>
      </p:sp>
    </p:spTree>
    <p:extLst>
      <p:ext uri="{BB962C8B-B14F-4D97-AF65-F5344CB8AC3E}">
        <p14:creationId xmlns:p14="http://schemas.microsoft.com/office/powerpoint/2010/main" val="28419519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8" name="Group 37">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39" name="Rectangle 38">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40" name="Oval 39">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1" name="Oval 40">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2" name="Oval 41">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3" name="Oval 42">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4" name="Oval 43">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45"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47" name="Rectangle 46">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grpSp>
        <p:nvGrpSpPr>
          <p:cNvPr id="49" name="Group 48">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50" name="Rectangle 49">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51"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52"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10" name="Content Placeholder 9" descr="Chart, histogram&#10;&#10;Description automatically generated">
            <a:extLst>
              <a:ext uri="{FF2B5EF4-FFF2-40B4-BE49-F238E27FC236}">
                <a16:creationId xmlns:a16="http://schemas.microsoft.com/office/drawing/2014/main" id="{60361AF2-67F0-6449-8FC6-E039657D0FF3}"/>
              </a:ext>
            </a:extLst>
          </p:cNvPr>
          <p:cNvPicPr>
            <a:picLocks noGrp="1" noChangeAspect="1"/>
          </p:cNvPicPr>
          <p:nvPr>
            <p:ph idx="1"/>
          </p:nvPr>
        </p:nvPicPr>
        <p:blipFill>
          <a:blip r:embed="rId3"/>
          <a:stretch>
            <a:fillRect/>
          </a:stretch>
        </p:blipFill>
        <p:spPr>
          <a:xfrm>
            <a:off x="732333" y="1190925"/>
            <a:ext cx="6476132" cy="4476150"/>
          </a:xfrm>
        </p:spPr>
      </p:pic>
      <p:sp>
        <p:nvSpPr>
          <p:cNvPr id="27" name="Title 1">
            <a:extLst>
              <a:ext uri="{FF2B5EF4-FFF2-40B4-BE49-F238E27FC236}">
                <a16:creationId xmlns:a16="http://schemas.microsoft.com/office/drawing/2014/main" id="{08961602-DED1-C146-87DA-4F8717E08449}"/>
              </a:ext>
            </a:extLst>
          </p:cNvPr>
          <p:cNvSpPr txBox="1">
            <a:spLocks/>
          </p:cNvSpPr>
          <p:nvPr/>
        </p:nvSpPr>
        <p:spPr bwMode="gray">
          <a:xfrm>
            <a:off x="8270790" y="2523147"/>
            <a:ext cx="3161016" cy="3153753"/>
          </a:xfrm>
          <a:prstGeom prst="rect">
            <a:avLst/>
          </a:prstGeom>
        </p:spPr>
        <p:txBody>
          <a:bodyPr vert="horz" lIns="91440" tIns="45720" rIns="91440" bIns="45720" rtlCol="0" anchor="b">
            <a:noAutofit/>
          </a:bodyPr>
          <a:lstStyle>
            <a:lvl1pPr algn="l" defTabSz="457200" rtl="0" eaLnBrk="1" latinLnBrk="0" hangingPunct="1">
              <a:spcBef>
                <a:spcPct val="0"/>
              </a:spcBef>
              <a:buNone/>
              <a:defRPr sz="24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r">
              <a:lnSpc>
                <a:spcPct val="90000"/>
              </a:lnSpc>
            </a:pPr>
            <a:r>
              <a:rPr lang="fr-FR" sz="2900" dirty="0"/>
              <a:t>Analyse multivariée:</a:t>
            </a:r>
            <a:br>
              <a:rPr lang="fr-FR" sz="2900" dirty="0"/>
            </a:br>
            <a:br>
              <a:rPr lang="fr-FR" sz="2900" dirty="0"/>
            </a:br>
            <a:r>
              <a:rPr lang="fr-FR" sz="2900" dirty="0"/>
              <a:t>Histogramme des nutriscores prédits par la régression linéaire sur les variables synthétiques </a:t>
            </a:r>
          </a:p>
        </p:txBody>
      </p:sp>
    </p:spTree>
    <p:extLst>
      <p:ext uri="{BB962C8B-B14F-4D97-AF65-F5344CB8AC3E}">
        <p14:creationId xmlns:p14="http://schemas.microsoft.com/office/powerpoint/2010/main" val="16180355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953A2-2C1E-3D4C-B9F0-F69F47FD72B8}"/>
              </a:ext>
            </a:extLst>
          </p:cNvPr>
          <p:cNvSpPr>
            <a:spLocks noGrp="1"/>
          </p:cNvSpPr>
          <p:nvPr>
            <p:ph type="title"/>
          </p:nvPr>
        </p:nvSpPr>
        <p:spPr/>
        <p:txBody>
          <a:bodyPr vert="horz" lIns="91440" tIns="45720" rIns="91440" bIns="45720" rtlCol="0" anchor="b">
            <a:normAutofit fontScale="90000"/>
          </a:bodyPr>
          <a:lstStyle/>
          <a:p>
            <a:pPr>
              <a:lnSpc>
                <a:spcPct val="90000"/>
              </a:lnSpc>
            </a:pPr>
            <a:r>
              <a:rPr lang="fr-FR" sz="4600" dirty="0">
                <a:solidFill>
                  <a:schemeClr val="bg1"/>
                </a:solidFill>
              </a:rPr>
              <a:t>Synthèse des différentes conclusions sur la faisabilité du projet</a:t>
            </a:r>
          </a:p>
        </p:txBody>
      </p:sp>
    </p:spTree>
    <p:extLst>
      <p:ext uri="{BB962C8B-B14F-4D97-AF65-F5344CB8AC3E}">
        <p14:creationId xmlns:p14="http://schemas.microsoft.com/office/powerpoint/2010/main" val="300886214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4DA7D7-5445-574A-8FA4-6A6D8FFEDEC7}"/>
              </a:ext>
            </a:extLst>
          </p:cNvPr>
          <p:cNvSpPr>
            <a:spLocks noGrp="1"/>
          </p:cNvSpPr>
          <p:nvPr>
            <p:ph idx="1"/>
          </p:nvPr>
        </p:nvSpPr>
        <p:spPr>
          <a:xfrm>
            <a:off x="5561690" y="1338072"/>
            <a:ext cx="5190065" cy="4572000"/>
          </a:xfrm>
        </p:spPr>
        <p:txBody>
          <a:bodyPr vert="horz" lIns="91440" tIns="45720" rIns="91440" bIns="45720" rtlCol="0" anchor="ctr">
            <a:normAutofit/>
          </a:bodyPr>
          <a:lstStyle/>
          <a:p>
            <a:pPr marL="0" indent="0">
              <a:buNone/>
            </a:pPr>
            <a:r>
              <a:rPr lang="fr-FR" sz="2000" dirty="0"/>
              <a:t>Rappel de l’idée de l’application:</a:t>
            </a:r>
          </a:p>
          <a:p>
            <a:pPr marL="0" indent="0">
              <a:buNone/>
            </a:pPr>
            <a:endParaRPr lang="fr-FR" sz="2000" dirty="0"/>
          </a:p>
          <a:p>
            <a:r>
              <a:rPr lang="fr-FR" sz="2000" dirty="0"/>
              <a:t>Prédire le nutriscore à partir d’information qui est habituellement trouvée sur les emballages d’aliments, par exemple: </a:t>
            </a:r>
          </a:p>
          <a:p>
            <a:pPr>
              <a:buFont typeface="Arial" panose="020B0604020202020204" pitchFamily="34" charset="0"/>
              <a:buChar char="•"/>
            </a:pPr>
            <a:r>
              <a:rPr lang="fr-FR" sz="2000" dirty="0"/>
              <a:t>l’énergie en KJ pour 100g</a:t>
            </a:r>
          </a:p>
          <a:p>
            <a:pPr>
              <a:buFont typeface="Arial" panose="020B0604020202020204" pitchFamily="34" charset="0"/>
              <a:buChar char="•"/>
            </a:pPr>
            <a:r>
              <a:rPr lang="fr-FR" sz="2000" dirty="0"/>
              <a:t>la quantité de gras, de gras saturés, de glucides, de sucres, de protéines et de sel pour 100g</a:t>
            </a:r>
          </a:p>
          <a:p>
            <a:endParaRPr lang="fr-FR" sz="2000" dirty="0"/>
          </a:p>
        </p:txBody>
      </p:sp>
      <p:sp>
        <p:nvSpPr>
          <p:cNvPr id="6" name="Title 1">
            <a:extLst>
              <a:ext uri="{FF2B5EF4-FFF2-40B4-BE49-F238E27FC236}">
                <a16:creationId xmlns:a16="http://schemas.microsoft.com/office/drawing/2014/main" id="{9F1CFF23-D654-8149-A641-79A02AA01FDB}"/>
              </a:ext>
            </a:extLst>
          </p:cNvPr>
          <p:cNvSpPr>
            <a:spLocks noGrp="1"/>
          </p:cNvSpPr>
          <p:nvPr>
            <p:ph type="title"/>
          </p:nvPr>
        </p:nvSpPr>
        <p:spPr>
          <a:xfrm>
            <a:off x="1045226" y="2628900"/>
            <a:ext cx="2793159" cy="1600200"/>
          </a:xfrm>
        </p:spPr>
        <p:txBody>
          <a:bodyPr vert="horz" lIns="91440" tIns="45720" rIns="91440" bIns="45720" rtlCol="0" anchor="ctr">
            <a:normAutofit fontScale="90000"/>
          </a:bodyPr>
          <a:lstStyle/>
          <a:p>
            <a:r>
              <a:rPr lang="fr-FR" sz="3200" dirty="0">
                <a:solidFill>
                  <a:srgbClr val="EBEBEB"/>
                </a:solidFill>
              </a:rPr>
              <a:t>Synthèse des différentes conclusions sur la faisabilité de votre projet.</a:t>
            </a:r>
            <a:br>
              <a:rPr lang="fr-FR" sz="3200" dirty="0">
                <a:solidFill>
                  <a:srgbClr val="EBEBEB"/>
                </a:solidFill>
              </a:rPr>
            </a:br>
            <a:endParaRPr lang="fr-FR" sz="3200" dirty="0">
              <a:solidFill>
                <a:srgbClr val="EBEBEB"/>
              </a:solidFill>
            </a:endParaRPr>
          </a:p>
        </p:txBody>
      </p:sp>
    </p:spTree>
    <p:extLst>
      <p:ext uri="{BB962C8B-B14F-4D97-AF65-F5344CB8AC3E}">
        <p14:creationId xmlns:p14="http://schemas.microsoft.com/office/powerpoint/2010/main" val="10219770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14DA7D7-5445-574A-8FA4-6A6D8FFEDEC7}"/>
              </a:ext>
            </a:extLst>
          </p:cNvPr>
          <p:cNvSpPr>
            <a:spLocks noGrp="1"/>
          </p:cNvSpPr>
          <p:nvPr>
            <p:ph idx="1"/>
          </p:nvPr>
        </p:nvSpPr>
        <p:spPr>
          <a:xfrm>
            <a:off x="5561690" y="1338072"/>
            <a:ext cx="5190065" cy="4572000"/>
          </a:xfrm>
        </p:spPr>
        <p:txBody>
          <a:bodyPr vert="horz" lIns="91440" tIns="45720" rIns="91440" bIns="45720" rtlCol="0" anchor="ctr">
            <a:normAutofit fontScale="92500" lnSpcReduction="10000"/>
          </a:bodyPr>
          <a:lstStyle/>
          <a:p>
            <a:r>
              <a:rPr lang="fr-FR" sz="2000" dirty="0"/>
              <a:t>Il est possible de prédire le nutriscore à partir de données qui sont communément trouvées sur les emballages d’aliments.</a:t>
            </a:r>
          </a:p>
          <a:p>
            <a:endParaRPr lang="fr-FR" sz="2000" dirty="0"/>
          </a:p>
          <a:p>
            <a:r>
              <a:rPr lang="fr-FR" sz="2000" dirty="0"/>
              <a:t>Cependant, les prédictions ne sont pas toujours fiables, et les deux modèles réalisés prédisent avec difficulté les nutriscores inférieurs à 0 (notes A et B). </a:t>
            </a:r>
          </a:p>
          <a:p>
            <a:pPr marL="0" indent="0">
              <a:buNone/>
            </a:pPr>
            <a:r>
              <a:rPr lang="fr-FR" sz="2000" dirty="0"/>
              <a:t>  </a:t>
            </a:r>
          </a:p>
          <a:p>
            <a:r>
              <a:rPr lang="fr-FR" sz="2000" dirty="0"/>
              <a:t>Une application basée sur mon idée initiale est faisable mais des améliorations sont nécessaires pour que l’utilisation de l’application puisse être pertinente. </a:t>
            </a:r>
          </a:p>
        </p:txBody>
      </p:sp>
      <p:sp>
        <p:nvSpPr>
          <p:cNvPr id="6" name="Title 1">
            <a:extLst>
              <a:ext uri="{FF2B5EF4-FFF2-40B4-BE49-F238E27FC236}">
                <a16:creationId xmlns:a16="http://schemas.microsoft.com/office/drawing/2014/main" id="{9F1CFF23-D654-8149-A641-79A02AA01FDB}"/>
              </a:ext>
            </a:extLst>
          </p:cNvPr>
          <p:cNvSpPr>
            <a:spLocks noGrp="1"/>
          </p:cNvSpPr>
          <p:nvPr>
            <p:ph type="title"/>
          </p:nvPr>
        </p:nvSpPr>
        <p:spPr>
          <a:xfrm>
            <a:off x="1045226" y="2628900"/>
            <a:ext cx="2793159" cy="1600200"/>
          </a:xfrm>
        </p:spPr>
        <p:txBody>
          <a:bodyPr vert="horz" lIns="91440" tIns="45720" rIns="91440" bIns="45720" rtlCol="0" anchor="ctr">
            <a:normAutofit fontScale="90000"/>
          </a:bodyPr>
          <a:lstStyle/>
          <a:p>
            <a:r>
              <a:rPr lang="fr-FR" sz="3200" dirty="0">
                <a:solidFill>
                  <a:srgbClr val="EBEBEB"/>
                </a:solidFill>
              </a:rPr>
              <a:t>Synthèse des différentes conclusions sur la faisabilité de votre projet.</a:t>
            </a:r>
            <a:br>
              <a:rPr lang="fr-FR" sz="3200" dirty="0">
                <a:solidFill>
                  <a:srgbClr val="EBEBEB"/>
                </a:solidFill>
              </a:rPr>
            </a:br>
            <a:endParaRPr lang="fr-FR" sz="3200" dirty="0">
              <a:solidFill>
                <a:srgbClr val="EBEBEB"/>
              </a:solidFill>
            </a:endParaRPr>
          </a:p>
        </p:txBody>
      </p:sp>
    </p:spTree>
    <p:extLst>
      <p:ext uri="{BB962C8B-B14F-4D97-AF65-F5344CB8AC3E}">
        <p14:creationId xmlns:p14="http://schemas.microsoft.com/office/powerpoint/2010/main" val="256806733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67D631-3574-2245-B713-E1E7459D4250}"/>
              </a:ext>
            </a:extLst>
          </p:cNvPr>
          <p:cNvSpPr>
            <a:spLocks noGrp="1"/>
          </p:cNvSpPr>
          <p:nvPr>
            <p:ph type="title"/>
          </p:nvPr>
        </p:nvSpPr>
        <p:spPr>
          <a:xfrm>
            <a:off x="1045226" y="2628900"/>
            <a:ext cx="2793159" cy="1600200"/>
          </a:xfrm>
        </p:spPr>
        <p:txBody>
          <a:bodyPr vert="horz" lIns="91440" tIns="45720" rIns="91440" bIns="45720" rtlCol="0" anchor="ctr">
            <a:normAutofit fontScale="90000"/>
          </a:bodyPr>
          <a:lstStyle/>
          <a:p>
            <a:r>
              <a:rPr lang="fr-FR" sz="3200" dirty="0">
                <a:solidFill>
                  <a:srgbClr val="EBEBEB"/>
                </a:solidFill>
              </a:rPr>
              <a:t>Synthèse des différentes conclusions sur la faisabilité de votre projet.</a:t>
            </a:r>
            <a:br>
              <a:rPr lang="fr-FR" sz="3200" dirty="0">
                <a:solidFill>
                  <a:srgbClr val="EBEBEB"/>
                </a:solidFill>
              </a:rPr>
            </a:br>
            <a:endParaRPr lang="fr-FR" sz="3200" dirty="0">
              <a:solidFill>
                <a:srgbClr val="EBEBEB"/>
              </a:solidFill>
            </a:endParaRPr>
          </a:p>
        </p:txBody>
      </p:sp>
      <p:sp>
        <p:nvSpPr>
          <p:cNvPr id="3" name="Content Placeholder 2">
            <a:extLst>
              <a:ext uri="{FF2B5EF4-FFF2-40B4-BE49-F238E27FC236}">
                <a16:creationId xmlns:a16="http://schemas.microsoft.com/office/drawing/2014/main" id="{EB1D3C3B-D752-5D4A-8674-206450E51C13}"/>
              </a:ext>
            </a:extLst>
          </p:cNvPr>
          <p:cNvSpPr>
            <a:spLocks noGrp="1"/>
          </p:cNvSpPr>
          <p:nvPr>
            <p:ph idx="1"/>
          </p:nvPr>
        </p:nvSpPr>
        <p:spPr>
          <a:xfrm>
            <a:off x="5283096" y="1252728"/>
            <a:ext cx="5190065" cy="4572000"/>
          </a:xfrm>
        </p:spPr>
        <p:txBody>
          <a:bodyPr vert="horz" lIns="91440" tIns="45720" rIns="91440" bIns="45720" rtlCol="0" anchor="ctr">
            <a:noAutofit/>
          </a:bodyPr>
          <a:lstStyle/>
          <a:p>
            <a:pPr marL="0" indent="0">
              <a:buNone/>
            </a:pPr>
            <a:r>
              <a:rPr lang="fr-FR" sz="1900" dirty="0"/>
              <a:t>Points d’améliorations: </a:t>
            </a:r>
          </a:p>
          <a:p>
            <a:r>
              <a:rPr lang="fr-FR" sz="1900" dirty="0"/>
              <a:t>Augmenter le nombre d’individus dont le nutriscore est fourni dans le jeu de données. En effet, pour la régression linéaire, beaucoup d’individus sont perdus (seuls les individus ayant un nutriscore peuvent être utilisés pour les données d’entraînement.)</a:t>
            </a:r>
          </a:p>
          <a:p>
            <a:r>
              <a:rPr lang="fr-FR" sz="1900" dirty="0"/>
              <a:t>Avoir un nombre égal d’individus dans chaque catégorie de notes nutriscore (A - E).</a:t>
            </a:r>
          </a:p>
          <a:p>
            <a:r>
              <a:rPr lang="fr-FR" sz="1900" dirty="0"/>
              <a:t>Utiliser la variable fiber_100g (informations nutritionnelles par rapport la quantité de fibres).  Dans le jeu de données à présent, il y a trop de valeurs manquantes pour que cette variable soit utilisée.</a:t>
            </a:r>
          </a:p>
        </p:txBody>
      </p:sp>
    </p:spTree>
    <p:extLst>
      <p:ext uri="{BB962C8B-B14F-4D97-AF65-F5344CB8AC3E}">
        <p14:creationId xmlns:p14="http://schemas.microsoft.com/office/powerpoint/2010/main" val="9296486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953A2-2C1E-3D4C-B9F0-F69F47FD72B8}"/>
              </a:ext>
            </a:extLst>
          </p:cNvPr>
          <p:cNvSpPr>
            <a:spLocks noGrp="1"/>
          </p:cNvSpPr>
          <p:nvPr>
            <p:ph type="title"/>
          </p:nvPr>
        </p:nvSpPr>
        <p:spPr>
          <a:xfrm>
            <a:off x="898922" y="2628900"/>
            <a:ext cx="3026902" cy="1600200"/>
          </a:xfrm>
        </p:spPr>
        <p:txBody>
          <a:bodyPr vert="horz" lIns="91440" tIns="45720" rIns="91440" bIns="45720" rtlCol="0" anchor="ctr">
            <a:noAutofit/>
          </a:bodyPr>
          <a:lstStyle/>
          <a:p>
            <a:br>
              <a:rPr lang="fr-FR" sz="3200" dirty="0">
                <a:solidFill>
                  <a:srgbClr val="EBEBEB"/>
                </a:solidFill>
              </a:rPr>
            </a:br>
            <a:r>
              <a:rPr lang="fr-FR" sz="3200" dirty="0">
                <a:solidFill>
                  <a:srgbClr val="EBEBEB"/>
                </a:solidFill>
              </a:rPr>
              <a:t>Présentation de mon idée d’application</a:t>
            </a:r>
            <a:br>
              <a:rPr lang="fr-FR" sz="3200" dirty="0">
                <a:solidFill>
                  <a:srgbClr val="EBEBEB"/>
                </a:solidFill>
              </a:rPr>
            </a:br>
            <a:endParaRPr lang="fr-FR" sz="3200" dirty="0">
              <a:solidFill>
                <a:srgbClr val="EBEBEB"/>
              </a:solidFill>
            </a:endParaRPr>
          </a:p>
        </p:txBody>
      </p:sp>
      <p:sp>
        <p:nvSpPr>
          <p:cNvPr id="3" name="Content Placeholder 2">
            <a:extLst>
              <a:ext uri="{FF2B5EF4-FFF2-40B4-BE49-F238E27FC236}">
                <a16:creationId xmlns:a16="http://schemas.microsoft.com/office/drawing/2014/main" id="{75D75DC3-BEFF-5443-B496-4C308703D1DF}"/>
              </a:ext>
            </a:extLst>
          </p:cNvPr>
          <p:cNvSpPr>
            <a:spLocks noGrp="1"/>
          </p:cNvSpPr>
          <p:nvPr>
            <p:ph idx="1"/>
          </p:nvPr>
        </p:nvSpPr>
        <p:spPr>
          <a:xfrm>
            <a:off x="5305658" y="1313688"/>
            <a:ext cx="5987420" cy="4572000"/>
          </a:xfrm>
        </p:spPr>
        <p:txBody>
          <a:bodyPr vert="horz" lIns="91440" tIns="45720" rIns="91440" bIns="45720" rtlCol="0" anchor="ctr">
            <a:noAutofit/>
          </a:bodyPr>
          <a:lstStyle/>
          <a:p>
            <a:r>
              <a:rPr lang="fr-FR" dirty="0"/>
              <a:t>Le nutriscore est calculé à partir de:</a:t>
            </a:r>
          </a:p>
          <a:p>
            <a:pPr marL="457200" indent="-457200">
              <a:buFont typeface="+mj-lt"/>
              <a:buAutoNum type="arabicPeriod"/>
            </a:pPr>
            <a:r>
              <a:rPr lang="fr-FR" dirty="0"/>
              <a:t>densité énergétique (kJ/100g)</a:t>
            </a:r>
          </a:p>
          <a:p>
            <a:pPr marL="457200" indent="-457200">
              <a:buFont typeface="+mj-lt"/>
              <a:buAutoNum type="arabicPeriod"/>
            </a:pPr>
            <a:r>
              <a:rPr lang="fr-FR" dirty="0"/>
              <a:t>graisses saturées (g/100g)</a:t>
            </a:r>
          </a:p>
          <a:p>
            <a:pPr marL="457200" indent="-457200">
              <a:buFont typeface="+mj-lt"/>
              <a:buAutoNum type="arabicPeriod"/>
            </a:pPr>
            <a:r>
              <a:rPr lang="fr-FR" dirty="0"/>
              <a:t>sucres (g/100g)</a:t>
            </a:r>
          </a:p>
          <a:p>
            <a:pPr marL="457200" indent="-457200">
              <a:buFont typeface="+mj-lt"/>
              <a:buAutoNum type="arabicPeriod"/>
            </a:pPr>
            <a:r>
              <a:rPr lang="fr-FR" dirty="0"/>
              <a:t>sodium (mg/100g)</a:t>
            </a:r>
          </a:p>
          <a:p>
            <a:pPr marL="457200" indent="-457200">
              <a:buFont typeface="+mj-lt"/>
              <a:buAutoNum type="arabicPeriod"/>
            </a:pPr>
            <a:r>
              <a:rPr lang="fr-FR" dirty="0"/>
              <a:t>fruits, légumes, légumineuses, fruits à coque, huiles de colza, de noix et d’olive (%)</a:t>
            </a:r>
          </a:p>
          <a:p>
            <a:pPr marL="457200" indent="-457200">
              <a:buFont typeface="+mj-lt"/>
              <a:buAutoNum type="arabicPeriod"/>
            </a:pPr>
            <a:r>
              <a:rPr lang="fr-FR" dirty="0"/>
              <a:t>fibres (g/100g)</a:t>
            </a:r>
          </a:p>
          <a:p>
            <a:pPr marL="457200" indent="-457200">
              <a:buFont typeface="+mj-lt"/>
              <a:buAutoNum type="arabicPeriod"/>
            </a:pPr>
            <a:r>
              <a:rPr lang="fr-FR" dirty="0"/>
              <a:t>protéines (g/100g)</a:t>
            </a:r>
          </a:p>
          <a:p>
            <a:pPr marL="0" indent="0">
              <a:buNone/>
            </a:pPr>
            <a:endParaRPr lang="fr-FR" dirty="0"/>
          </a:p>
          <a:p>
            <a:r>
              <a:rPr lang="fr-FR" dirty="0"/>
              <a:t>Mon application pourrait être utile pour les aliments dont on veut connaître le nutriscore, mais dont toutes les informations nutritionnelles requises pour calculer le nutriscore ne sont pas affichées sur l’emballage.  </a:t>
            </a:r>
          </a:p>
          <a:p>
            <a:endParaRPr lang="fr-FR" dirty="0"/>
          </a:p>
        </p:txBody>
      </p:sp>
    </p:spTree>
    <p:extLst>
      <p:ext uri="{BB962C8B-B14F-4D97-AF65-F5344CB8AC3E}">
        <p14:creationId xmlns:p14="http://schemas.microsoft.com/office/powerpoint/2010/main" val="60413020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6CD1166-03EF-344A-88BE-B36207A2523D}"/>
              </a:ext>
            </a:extLst>
          </p:cNvPr>
          <p:cNvSpPr>
            <a:spLocks noGrp="1"/>
          </p:cNvSpPr>
          <p:nvPr>
            <p:ph type="title"/>
          </p:nvPr>
        </p:nvSpPr>
        <p:spPr/>
        <p:txBody>
          <a:bodyPr/>
          <a:lstStyle/>
          <a:p>
            <a:r>
              <a:rPr lang="fr-FR" sz="4800" dirty="0"/>
              <a:t>Questions - Réponses</a:t>
            </a:r>
          </a:p>
        </p:txBody>
      </p:sp>
    </p:spTree>
    <p:extLst>
      <p:ext uri="{BB962C8B-B14F-4D97-AF65-F5344CB8AC3E}">
        <p14:creationId xmlns:p14="http://schemas.microsoft.com/office/powerpoint/2010/main" val="799658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953A2-2C1E-3D4C-B9F0-F69F47FD72B8}"/>
              </a:ext>
            </a:extLst>
          </p:cNvPr>
          <p:cNvSpPr>
            <a:spLocks noGrp="1"/>
          </p:cNvSpPr>
          <p:nvPr>
            <p:ph type="title"/>
          </p:nvPr>
        </p:nvSpPr>
        <p:spPr/>
        <p:txBody>
          <a:bodyPr vert="horz" lIns="91440" tIns="45720" rIns="91440" bIns="45720" rtlCol="0" anchor="b">
            <a:normAutofit fontScale="90000"/>
          </a:bodyPr>
          <a:lstStyle/>
          <a:p>
            <a:pPr>
              <a:lnSpc>
                <a:spcPct val="90000"/>
              </a:lnSpc>
            </a:pPr>
            <a:br>
              <a:rPr lang="fr-FR" sz="4600" dirty="0">
                <a:solidFill>
                  <a:schemeClr val="tx2">
                    <a:lumMod val="75000"/>
                  </a:schemeClr>
                </a:solidFill>
              </a:rPr>
            </a:br>
            <a:r>
              <a:rPr lang="fr-FR" sz="4800" dirty="0">
                <a:solidFill>
                  <a:srgbClr val="EBEBEB"/>
                </a:solidFill>
              </a:rPr>
              <a:t>Présentation des opérations de nettoyage</a:t>
            </a:r>
            <a:br>
              <a:rPr lang="fr-FR" sz="4600" dirty="0">
                <a:solidFill>
                  <a:schemeClr val="bg1"/>
                </a:solidFill>
              </a:rPr>
            </a:br>
            <a:endParaRPr lang="fr-FR" sz="4600" dirty="0">
              <a:solidFill>
                <a:schemeClr val="bg1"/>
              </a:solidFill>
            </a:endParaRPr>
          </a:p>
        </p:txBody>
      </p:sp>
    </p:spTree>
    <p:extLst>
      <p:ext uri="{BB962C8B-B14F-4D97-AF65-F5344CB8AC3E}">
        <p14:creationId xmlns:p14="http://schemas.microsoft.com/office/powerpoint/2010/main" val="151236247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0BB019-E3E5-CE40-83EA-91C3A1D18B31}"/>
              </a:ext>
            </a:extLst>
          </p:cNvPr>
          <p:cNvSpPr>
            <a:spLocks noGrp="1"/>
          </p:cNvSpPr>
          <p:nvPr>
            <p:ph type="title"/>
          </p:nvPr>
        </p:nvSpPr>
        <p:spPr>
          <a:xfrm>
            <a:off x="972074" y="2628900"/>
            <a:ext cx="2793159" cy="1600200"/>
          </a:xfrm>
        </p:spPr>
        <p:txBody>
          <a:bodyPr vert="horz" lIns="91440" tIns="45720" rIns="91440" bIns="45720" rtlCol="0" anchor="ctr">
            <a:normAutofit fontScale="90000"/>
          </a:bodyPr>
          <a:lstStyle/>
          <a:p>
            <a:r>
              <a:rPr lang="fr-FR" sz="3200" dirty="0">
                <a:solidFill>
                  <a:srgbClr val="EBEBEB"/>
                </a:solidFill>
              </a:rPr>
              <a:t>Présentation des opérations de nettoyage effectuées: </a:t>
            </a:r>
            <a:br>
              <a:rPr lang="fr-FR" sz="3200" dirty="0">
                <a:solidFill>
                  <a:srgbClr val="EBEBEB"/>
                </a:solidFill>
              </a:rPr>
            </a:br>
            <a:br>
              <a:rPr lang="fr-FR" sz="3200" dirty="0">
                <a:solidFill>
                  <a:srgbClr val="EBEBEB"/>
                </a:solidFill>
              </a:rPr>
            </a:br>
            <a:r>
              <a:rPr lang="fr-FR" sz="3200" dirty="0">
                <a:solidFill>
                  <a:srgbClr val="EBEBEB"/>
                </a:solidFill>
              </a:rPr>
              <a:t>Le jeu de données</a:t>
            </a:r>
            <a:br>
              <a:rPr lang="en-US" sz="3200" dirty="0">
                <a:solidFill>
                  <a:srgbClr val="EBEBEB"/>
                </a:solidFill>
              </a:rPr>
            </a:br>
            <a:endParaRPr lang="en-US" sz="3200" dirty="0">
              <a:solidFill>
                <a:srgbClr val="EBEBEB"/>
              </a:solidFill>
            </a:endParaRPr>
          </a:p>
        </p:txBody>
      </p:sp>
      <p:sp>
        <p:nvSpPr>
          <p:cNvPr id="5" name="Content Placeholder 4">
            <a:extLst>
              <a:ext uri="{FF2B5EF4-FFF2-40B4-BE49-F238E27FC236}">
                <a16:creationId xmlns:a16="http://schemas.microsoft.com/office/drawing/2014/main" id="{95062B3D-0421-C74F-8D90-DFD9D688E0D3}"/>
              </a:ext>
            </a:extLst>
          </p:cNvPr>
          <p:cNvSpPr>
            <a:spLocks noGrp="1"/>
          </p:cNvSpPr>
          <p:nvPr>
            <p:ph idx="1"/>
          </p:nvPr>
        </p:nvSpPr>
        <p:spPr>
          <a:xfrm>
            <a:off x="5476346" y="1447800"/>
            <a:ext cx="5190065" cy="4572000"/>
          </a:xfrm>
        </p:spPr>
        <p:txBody>
          <a:bodyPr vert="horz" lIns="91440" tIns="45720" rIns="91440" bIns="45720" rtlCol="0" anchor="ctr">
            <a:normAutofit fontScale="85000" lnSpcReduction="20000"/>
          </a:bodyPr>
          <a:lstStyle/>
          <a:p>
            <a:pPr marL="0" indent="0" algn="just">
              <a:buNone/>
            </a:pPr>
            <a:r>
              <a:rPr lang="fr-FR" sz="2000" dirty="0"/>
              <a:t>Le jeu de données « Open Food Fact » est disponible sur le site Open Food Facts – World.</a:t>
            </a:r>
          </a:p>
          <a:p>
            <a:pPr marL="0" indent="0">
              <a:buNone/>
            </a:pPr>
            <a:endParaRPr lang="fr-FR" sz="2000" u="sng" dirty="0"/>
          </a:p>
          <a:p>
            <a:pPr marL="0" indent="0">
              <a:buNone/>
            </a:pPr>
            <a:r>
              <a:rPr lang="fr-FR" sz="2000" dirty="0"/>
              <a:t>Les champs sont séparés en quatre sections :</a:t>
            </a:r>
          </a:p>
          <a:p>
            <a:pPr algn="just"/>
            <a:r>
              <a:rPr lang="fr-FR" sz="2000" dirty="0"/>
              <a:t>Informations générales sur la fiche du produit : nom, date de modification, etc.</a:t>
            </a:r>
          </a:p>
          <a:p>
            <a:pPr algn="just"/>
            <a:r>
              <a:rPr lang="fr-FR" sz="2000" dirty="0"/>
              <a:t>Ensemble de tags : catégorie du produit, localisation, origine, etc.</a:t>
            </a:r>
          </a:p>
          <a:p>
            <a:pPr algn="just"/>
            <a:r>
              <a:rPr lang="fr-FR" sz="2000" dirty="0"/>
              <a:t>Ingrédients composant les produits et leurs additifs éventuels.</a:t>
            </a:r>
          </a:p>
          <a:p>
            <a:pPr algn="just"/>
            <a:r>
              <a:rPr lang="fr-FR" sz="2000" dirty="0"/>
              <a:t>Informations nutritionnelles : quantité en grammes / en KJ d’un nutriment pour 100 grammes du produit.</a:t>
            </a:r>
          </a:p>
          <a:p>
            <a:pPr marL="0" indent="0" algn="just">
              <a:buNone/>
            </a:pPr>
            <a:endParaRPr lang="fr-FR" sz="2000" dirty="0"/>
          </a:p>
          <a:p>
            <a:pPr marL="0" indent="0" algn="just">
              <a:buNone/>
            </a:pPr>
            <a:r>
              <a:rPr lang="fr-FR" sz="2000" dirty="0"/>
              <a:t>Il y a 1524579 lignes et 183 colonnes dans le jeu de données. </a:t>
            </a:r>
          </a:p>
          <a:p>
            <a:pPr marL="0" indent="0" algn="just">
              <a:buNone/>
            </a:pPr>
            <a:endParaRPr lang="fr-FR" sz="2000" dirty="0"/>
          </a:p>
        </p:txBody>
      </p:sp>
    </p:spTree>
    <p:extLst>
      <p:ext uri="{BB962C8B-B14F-4D97-AF65-F5344CB8AC3E}">
        <p14:creationId xmlns:p14="http://schemas.microsoft.com/office/powerpoint/2010/main" val="42707872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5A992EA8-A2AE-480C-BFF9-7B134643975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373"/>
            <a:ext cx="12192000" cy="6867027"/>
            <a:chOff x="0" y="-2373"/>
            <a:chExt cx="12192000" cy="6867027"/>
          </a:xfrm>
        </p:grpSpPr>
        <p:sp>
          <p:nvSpPr>
            <p:cNvPr id="6" name="Rectangle 9">
              <a:extLst>
                <a:ext uri="{FF2B5EF4-FFF2-40B4-BE49-F238E27FC236}">
                  <a16:creationId xmlns:a16="http://schemas.microsoft.com/office/drawing/2014/main" id="{0F6F97DA-7406-453D-9AB4-28B0891BBF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2000"/>
                    <a:hueMod val="108000"/>
                    <a:satMod val="164000"/>
                    <a:lumMod val="69000"/>
                  </a:schemeClr>
                  <a:schemeClr val="dk2">
                    <a:tint val="96000"/>
                    <a:hueMod val="90000"/>
                    <a:satMod val="130000"/>
                    <a:lumMod val="134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7" name="Oval 10">
              <a:extLst>
                <a:ext uri="{FF2B5EF4-FFF2-40B4-BE49-F238E27FC236}">
                  <a16:creationId xmlns:a16="http://schemas.microsoft.com/office/drawing/2014/main" id="{31D171A9-30C8-4156-8EAF-50888EBE77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220" y="2667000"/>
              <a:ext cx="4191000" cy="4191000"/>
            </a:xfrm>
            <a:prstGeom prst="ellipse">
              <a:avLst/>
            </a:prstGeom>
            <a:gradFill flip="none" rotWithShape="1">
              <a:gsLst>
                <a:gs pos="0">
                  <a:schemeClr val="bg2">
                    <a:lumMod val="40000"/>
                    <a:lumOff val="60000"/>
                    <a:alpha val="11000"/>
                  </a:schemeClr>
                </a:gs>
                <a:gs pos="75000">
                  <a:schemeClr val="bg2">
                    <a:lumMod val="40000"/>
                    <a:lumOff val="60000"/>
                    <a:alpha val="0"/>
                  </a:schemeClr>
                </a:gs>
                <a:gs pos="36000">
                  <a:schemeClr val="bg2">
                    <a:lumMod val="40000"/>
                    <a:lumOff val="60000"/>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8" name="Oval 11">
              <a:extLst>
                <a:ext uri="{FF2B5EF4-FFF2-40B4-BE49-F238E27FC236}">
                  <a16:creationId xmlns:a16="http://schemas.microsoft.com/office/drawing/2014/main" id="{C52A6C74-8DC4-4902-962C-0DAFD7F9B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750" y="2895600"/>
              <a:ext cx="2362200" cy="2362200"/>
            </a:xfrm>
            <a:prstGeom prst="ellipse">
              <a:avLst/>
            </a:prstGeom>
            <a:gradFill flip="none" rotWithShape="1">
              <a:gsLst>
                <a:gs pos="0">
                  <a:schemeClr val="bg2">
                    <a:lumMod val="40000"/>
                    <a:lumOff val="60000"/>
                    <a:alpha val="8000"/>
                  </a:schemeClr>
                </a:gs>
                <a:gs pos="72000">
                  <a:schemeClr val="bg2">
                    <a:lumMod val="40000"/>
                    <a:lumOff val="60000"/>
                    <a:alpha val="0"/>
                  </a:schemeClr>
                </a:gs>
                <a:gs pos="36000">
                  <a:schemeClr val="bg2">
                    <a:lumMod val="40000"/>
                    <a:lumOff val="60000"/>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12">
              <a:extLst>
                <a:ext uri="{FF2B5EF4-FFF2-40B4-BE49-F238E27FC236}">
                  <a16:creationId xmlns:a16="http://schemas.microsoft.com/office/drawing/2014/main" id="{D34C65DE-5132-426E-9E92-81CB9EFF8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1676400"/>
              <a:ext cx="2819400" cy="2819400"/>
            </a:xfrm>
            <a:prstGeom prst="ellipse">
              <a:avLst/>
            </a:prstGeom>
            <a:gradFill flip="none" rotWithShape="1">
              <a:gsLst>
                <a:gs pos="0">
                  <a:schemeClr val="bg2">
                    <a:lumMod val="40000"/>
                    <a:lumOff val="60000"/>
                    <a:alpha val="7000"/>
                  </a:schemeClr>
                </a:gs>
                <a:gs pos="69000">
                  <a:schemeClr val="bg2">
                    <a:lumMod val="40000"/>
                    <a:lumOff val="60000"/>
                    <a:alpha val="0"/>
                  </a:schemeClr>
                </a:gs>
                <a:gs pos="36000">
                  <a:schemeClr val="bg2">
                    <a:lumMod val="40000"/>
                    <a:lumOff val="6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6" name="Oval 13">
              <a:extLst>
                <a:ext uri="{FF2B5EF4-FFF2-40B4-BE49-F238E27FC236}">
                  <a16:creationId xmlns:a16="http://schemas.microsoft.com/office/drawing/2014/main" id="{463FE9C4-150E-4C97-A21E-53B7CD261A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999412" y="-2373"/>
              <a:ext cx="1600200" cy="1600200"/>
            </a:xfrm>
            <a:prstGeom prst="ellipse">
              <a:avLst/>
            </a:prstGeom>
            <a:gradFill flip="none" rotWithShape="1">
              <a:gsLst>
                <a:gs pos="0">
                  <a:schemeClr val="bg2">
                    <a:lumMod val="40000"/>
                    <a:lumOff val="60000"/>
                    <a:alpha val="14000"/>
                  </a:schemeClr>
                </a:gs>
                <a:gs pos="73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7" name="Oval 14">
              <a:extLst>
                <a:ext uri="{FF2B5EF4-FFF2-40B4-BE49-F238E27FC236}">
                  <a16:creationId xmlns:a16="http://schemas.microsoft.com/office/drawing/2014/main" id="{F4DD7FA2-5B3A-4DD2-BA1A-735CC86BAA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609012" y="5874054"/>
              <a:ext cx="990600" cy="990600"/>
            </a:xfrm>
            <a:prstGeom prst="ellipse">
              <a:avLst/>
            </a:prstGeom>
            <a:gradFill flip="none" rotWithShape="1">
              <a:gsLst>
                <a:gs pos="0">
                  <a:schemeClr val="bg2">
                    <a:lumMod val="40000"/>
                    <a:lumOff val="60000"/>
                    <a:alpha val="14000"/>
                  </a:schemeClr>
                </a:gs>
                <a:gs pos="66000">
                  <a:schemeClr val="bg2">
                    <a:lumMod val="40000"/>
                    <a:lumOff val="60000"/>
                    <a:alpha val="0"/>
                  </a:schemeClr>
                </a:gs>
                <a:gs pos="36000">
                  <a:schemeClr val="bg2">
                    <a:lumMod val="40000"/>
                    <a:lumOff val="60000"/>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38" name="Freeform 5">
              <a:extLst>
                <a:ext uri="{FF2B5EF4-FFF2-40B4-BE49-F238E27FC236}">
                  <a16:creationId xmlns:a16="http://schemas.microsoft.com/office/drawing/2014/main" id="{B11D6824-D097-439B-9956-5436E5111A9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39" name="Rectangle 17">
            <a:extLst>
              <a:ext uri="{FF2B5EF4-FFF2-40B4-BE49-F238E27FC236}">
                <a16:creationId xmlns:a16="http://schemas.microsoft.com/office/drawing/2014/main" id="{5669AB50-4CAD-4D10-A09A-A0C01AF9E6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Title 3">
            <a:extLst>
              <a:ext uri="{FF2B5EF4-FFF2-40B4-BE49-F238E27FC236}">
                <a16:creationId xmlns:a16="http://schemas.microsoft.com/office/drawing/2014/main" id="{CB0BB019-E3E5-CE40-83EA-91C3A1D18B31}"/>
              </a:ext>
            </a:extLst>
          </p:cNvPr>
          <p:cNvSpPr>
            <a:spLocks noGrp="1"/>
          </p:cNvSpPr>
          <p:nvPr>
            <p:ph type="title"/>
          </p:nvPr>
        </p:nvSpPr>
        <p:spPr>
          <a:xfrm>
            <a:off x="8365611" y="1735997"/>
            <a:ext cx="3161016" cy="3153753"/>
          </a:xfrm>
        </p:spPr>
        <p:txBody>
          <a:bodyPr vert="horz" lIns="91440" tIns="45720" rIns="91440" bIns="45720" rtlCol="0" anchor="b">
            <a:normAutofit/>
          </a:bodyPr>
          <a:lstStyle/>
          <a:p>
            <a:pPr algn="r">
              <a:lnSpc>
                <a:spcPct val="90000"/>
              </a:lnSpc>
            </a:pPr>
            <a:r>
              <a:rPr lang="fr-FR" sz="2600" b="0" i="0" kern="1200" dirty="0">
                <a:solidFill>
                  <a:schemeClr val="bg2"/>
                </a:solidFill>
                <a:latin typeface="+mj-lt"/>
                <a:ea typeface="+mj-ea"/>
                <a:cs typeface="+mj-cs"/>
              </a:rPr>
              <a:t>Opérations de nettoyage:</a:t>
            </a:r>
            <a:br>
              <a:rPr lang="fr-FR" sz="2600" b="0" i="0" kern="1200" dirty="0">
                <a:solidFill>
                  <a:schemeClr val="bg2"/>
                </a:solidFill>
                <a:latin typeface="+mj-lt"/>
                <a:ea typeface="+mj-ea"/>
                <a:cs typeface="+mj-cs"/>
              </a:rPr>
            </a:br>
            <a:r>
              <a:rPr lang="fr-FR" sz="2600" b="0" i="0" kern="1200" dirty="0">
                <a:solidFill>
                  <a:schemeClr val="bg2"/>
                </a:solidFill>
                <a:latin typeface="+mj-lt"/>
                <a:ea typeface="+mj-ea"/>
                <a:cs typeface="+mj-cs"/>
              </a:rPr>
              <a:t> </a:t>
            </a:r>
            <a:br>
              <a:rPr lang="fr-FR" sz="2600" b="0" i="0" kern="1200" dirty="0">
                <a:solidFill>
                  <a:schemeClr val="bg2"/>
                </a:solidFill>
                <a:latin typeface="+mj-lt"/>
                <a:ea typeface="+mj-ea"/>
                <a:cs typeface="+mj-cs"/>
              </a:rPr>
            </a:br>
            <a:r>
              <a:rPr lang="fr-FR" sz="2600" b="0" i="0" kern="1200" dirty="0">
                <a:solidFill>
                  <a:schemeClr val="bg2"/>
                </a:solidFill>
                <a:latin typeface="+mj-lt"/>
                <a:ea typeface="+mj-ea"/>
                <a:cs typeface="+mj-cs"/>
              </a:rPr>
              <a:t>Heatmap des Valeurs Manquantes</a:t>
            </a:r>
            <a:br>
              <a:rPr lang="fr-FR" sz="2600" b="0" i="0" kern="1200" dirty="0">
                <a:solidFill>
                  <a:schemeClr val="bg2"/>
                </a:solidFill>
                <a:latin typeface="+mj-lt"/>
                <a:ea typeface="+mj-ea"/>
                <a:cs typeface="+mj-cs"/>
              </a:rPr>
            </a:br>
            <a:endParaRPr lang="fr-FR" sz="2600" b="0" i="0" kern="1200" dirty="0">
              <a:solidFill>
                <a:schemeClr val="bg2"/>
              </a:solidFill>
              <a:latin typeface="+mj-lt"/>
              <a:ea typeface="+mj-ea"/>
              <a:cs typeface="+mj-cs"/>
            </a:endParaRPr>
          </a:p>
        </p:txBody>
      </p:sp>
      <p:grpSp>
        <p:nvGrpSpPr>
          <p:cNvPr id="20" name="Group 19">
            <a:extLst>
              <a:ext uri="{FF2B5EF4-FFF2-40B4-BE49-F238E27FC236}">
                <a16:creationId xmlns:a16="http://schemas.microsoft.com/office/drawing/2014/main" id="{68B27BBA-AE99-4D00-A26E-0B49DA4B37A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23332" y="396837"/>
            <a:ext cx="7906665" cy="6058999"/>
            <a:chOff x="423332" y="396837"/>
            <a:chExt cx="7906665" cy="6058999"/>
          </a:xfrm>
        </p:grpSpPr>
        <p:sp>
          <p:nvSpPr>
            <p:cNvPr id="40" name="Rectangle 20">
              <a:extLst>
                <a:ext uri="{FF2B5EF4-FFF2-40B4-BE49-F238E27FC236}">
                  <a16:creationId xmlns:a16="http://schemas.microsoft.com/office/drawing/2014/main" id="{E898DFFC-9C98-4276-B117-1EECD56D16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flipH="1">
              <a:off x="423332" y="402165"/>
              <a:ext cx="678513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a:extLst>
                <a:ext uri="{FF2B5EF4-FFF2-40B4-BE49-F238E27FC236}">
                  <a16:creationId xmlns:a16="http://schemas.microsoft.com/office/drawing/2014/main" id="{D9DF6785-2B9D-478C-AB08-3A6258EF7C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400000" flipH="1">
              <a:off x="4616676" y="2801722"/>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41" name="Freeform 5">
              <a:extLst>
                <a:ext uri="{FF2B5EF4-FFF2-40B4-BE49-F238E27FC236}">
                  <a16:creationId xmlns:a16="http://schemas.microsoft.com/office/drawing/2014/main" id="{A9C1FA5F-1069-410C-ACE0-A24989171C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gray">
            <a:xfrm rot="5677511" flipH="1">
              <a:off x="6459831" y="1826079"/>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grpSp>
      <p:pic>
        <p:nvPicPr>
          <p:cNvPr id="3" name="Picture 2" descr="A picture containing table&#10;&#10;Description automatically generated">
            <a:extLst>
              <a:ext uri="{FF2B5EF4-FFF2-40B4-BE49-F238E27FC236}">
                <a16:creationId xmlns:a16="http://schemas.microsoft.com/office/drawing/2014/main" id="{A96A5D10-BD5F-2E46-86AA-BAA569A00E8A}"/>
              </a:ext>
            </a:extLst>
          </p:cNvPr>
          <p:cNvPicPr>
            <a:picLocks noChangeAspect="1"/>
          </p:cNvPicPr>
          <p:nvPr/>
        </p:nvPicPr>
        <p:blipFill>
          <a:blip r:embed="rId3"/>
          <a:stretch>
            <a:fillRect/>
          </a:stretch>
        </p:blipFill>
        <p:spPr>
          <a:xfrm>
            <a:off x="340822" y="502088"/>
            <a:ext cx="7585237" cy="5853824"/>
          </a:xfrm>
          <a:prstGeom prst="rect">
            <a:avLst/>
          </a:prstGeom>
        </p:spPr>
      </p:pic>
    </p:spTree>
    <p:extLst>
      <p:ext uri="{BB962C8B-B14F-4D97-AF65-F5344CB8AC3E}">
        <p14:creationId xmlns:p14="http://schemas.microsoft.com/office/powerpoint/2010/main" val="2608351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B0BB019-E3E5-CE40-83EA-91C3A1D18B31}"/>
              </a:ext>
            </a:extLst>
          </p:cNvPr>
          <p:cNvSpPr>
            <a:spLocks noGrp="1"/>
          </p:cNvSpPr>
          <p:nvPr>
            <p:ph type="title"/>
          </p:nvPr>
        </p:nvSpPr>
        <p:spPr>
          <a:xfrm>
            <a:off x="1086677" y="2628900"/>
            <a:ext cx="2793159" cy="1600200"/>
          </a:xfrm>
        </p:spPr>
        <p:txBody>
          <a:bodyPr vert="horz" lIns="91440" tIns="45720" rIns="91440" bIns="45720" rtlCol="0" anchor="ctr">
            <a:normAutofit fontScale="90000"/>
          </a:bodyPr>
          <a:lstStyle/>
          <a:p>
            <a:r>
              <a:rPr lang="fr-FR" sz="3200" dirty="0">
                <a:solidFill>
                  <a:srgbClr val="EBEBEB"/>
                </a:solidFill>
              </a:rPr>
              <a:t>Opérations de nettoyage: </a:t>
            </a:r>
            <a:br>
              <a:rPr lang="fr-FR" sz="3200" dirty="0">
                <a:solidFill>
                  <a:srgbClr val="EBEBEB"/>
                </a:solidFill>
              </a:rPr>
            </a:br>
            <a:br>
              <a:rPr lang="fr-FR" sz="3200" dirty="0">
                <a:solidFill>
                  <a:srgbClr val="EBEBEB"/>
                </a:solidFill>
              </a:rPr>
            </a:br>
            <a:r>
              <a:rPr lang="fr-FR" sz="3200" dirty="0">
                <a:solidFill>
                  <a:srgbClr val="EBEBEB"/>
                </a:solidFill>
              </a:rPr>
              <a:t>Les colonnes</a:t>
            </a:r>
            <a:br>
              <a:rPr lang="en-US" sz="3200" dirty="0">
                <a:solidFill>
                  <a:srgbClr val="EBEBEB"/>
                </a:solidFill>
              </a:rPr>
            </a:br>
            <a:endParaRPr lang="en-US" sz="3200" dirty="0">
              <a:solidFill>
                <a:srgbClr val="EBEBEB"/>
              </a:solidFill>
            </a:endParaRPr>
          </a:p>
        </p:txBody>
      </p:sp>
      <p:sp>
        <p:nvSpPr>
          <p:cNvPr id="5" name="Content Placeholder 4">
            <a:extLst>
              <a:ext uri="{FF2B5EF4-FFF2-40B4-BE49-F238E27FC236}">
                <a16:creationId xmlns:a16="http://schemas.microsoft.com/office/drawing/2014/main" id="{95062B3D-0421-C74F-8D90-DFD9D688E0D3}"/>
              </a:ext>
            </a:extLst>
          </p:cNvPr>
          <p:cNvSpPr>
            <a:spLocks noGrp="1"/>
          </p:cNvSpPr>
          <p:nvPr>
            <p:ph idx="1"/>
          </p:nvPr>
        </p:nvSpPr>
        <p:spPr>
          <a:xfrm>
            <a:off x="5293466" y="1143000"/>
            <a:ext cx="5190065" cy="4572000"/>
          </a:xfrm>
        </p:spPr>
        <p:txBody>
          <a:bodyPr vert="horz" lIns="91440" tIns="45720" rIns="91440" bIns="45720" rtlCol="0" anchor="ctr">
            <a:noAutofit/>
          </a:bodyPr>
          <a:lstStyle/>
          <a:p>
            <a:r>
              <a:rPr lang="fr-FR" dirty="0"/>
              <a:t>Les colonnes qui ont plus de 99.5% de valeurs manquantes sont supprimées, ainsi que les colonnes que l’on peut déjà déterminer ne sont pas pertinentes pour notre idée d’application. </a:t>
            </a:r>
          </a:p>
          <a:p>
            <a:pPr marL="0" indent="0">
              <a:buNone/>
            </a:pPr>
            <a:endParaRPr lang="fr-FR" dirty="0"/>
          </a:p>
          <a:p>
            <a:r>
              <a:rPr lang="fr-FR" dirty="0"/>
              <a:t>Les colonnes :  ‘energy-kj_100g’ 'energy_100g’ sont les mêmes si l’on ne tient pas en compte les valeurs manquantes de ’energy_kj_100g’. La colonne ’energy_kj_100g’ est donc supprimée. </a:t>
            </a:r>
          </a:p>
          <a:p>
            <a:r>
              <a:rPr lang="fr-FR" dirty="0"/>
              <a:t>Les colonnes: ‘</a:t>
            </a:r>
            <a:r>
              <a:rPr lang="fr-FR" dirty="0" err="1"/>
              <a:t>nutriscore_score</a:t>
            </a:r>
            <a:r>
              <a:rPr lang="fr-FR" dirty="0"/>
              <a:t>’, 'nutrition-score-fr_100g’ sont identiques. La colonne 'nutrition-score-fr_100g’ est supprimée. </a:t>
            </a:r>
          </a:p>
          <a:p>
            <a:pPr marL="0" indent="0">
              <a:buNone/>
            </a:pPr>
            <a:endParaRPr lang="fr-FR" dirty="0"/>
          </a:p>
          <a:p>
            <a:r>
              <a:rPr lang="fr-FR" dirty="0"/>
              <a:t>Après ces opérations, le dataframe ne contient plus que 26 colonnes. </a:t>
            </a:r>
          </a:p>
        </p:txBody>
      </p:sp>
    </p:spTree>
    <p:extLst>
      <p:ext uri="{BB962C8B-B14F-4D97-AF65-F5344CB8AC3E}">
        <p14:creationId xmlns:p14="http://schemas.microsoft.com/office/powerpoint/2010/main" val="251936613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2000"/>
                <a:hueMod val="96000"/>
                <a:satMod val="128000"/>
                <a:lumMod val="114000"/>
              </a:schemeClr>
            </a:gs>
            <a:gs pos="100000">
              <a:schemeClr val="phClr">
                <a:shade val="62000"/>
                <a:hueMod val="100000"/>
                <a:satMod val="134000"/>
                <a:lumMod val="56000"/>
              </a:schemeClr>
            </a:gs>
          </a:gsLst>
          <a:path path="circle">
            <a:fillToRect l="45000" t="65000" r="125000" b="100000"/>
          </a:path>
        </a:gradFill>
        <a:blipFill rotWithShape="1">
          <a:blip xmlns:r="http://schemas.openxmlformats.org/officeDocument/2006/relationships" r:embed="rId1">
            <a:duotone>
              <a:schemeClr val="phClr">
                <a:shade val="62000"/>
                <a:hueMod val="108000"/>
                <a:satMod val="164000"/>
                <a:lumMod val="69000"/>
              </a:schemeClr>
              <a:schemeClr val="phClr">
                <a:tint val="96000"/>
                <a:hueMod val="90000"/>
                <a:satMod val="130000"/>
                <a:lumMod val="134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A3AB87EF-B655-4FFF-8D05-F333AD7F2789}"/>
    </a:ext>
  </a:extLst>
</a:theme>
</file>

<file path=docProps/app.xml><?xml version="1.0" encoding="utf-8"?>
<Properties xmlns="http://schemas.openxmlformats.org/officeDocument/2006/extended-properties" xmlns:vt="http://schemas.openxmlformats.org/officeDocument/2006/docPropsVTypes">
  <TotalTime>930</TotalTime>
  <Words>1983</Words>
  <Application>Microsoft Macintosh PowerPoint</Application>
  <PresentationFormat>Widescreen</PresentationFormat>
  <Paragraphs>196</Paragraphs>
  <Slides>50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50</vt:i4>
      </vt:variant>
    </vt:vector>
  </HeadingPairs>
  <TitlesOfParts>
    <vt:vector size="54" baseType="lpstr">
      <vt:lpstr>Arial</vt:lpstr>
      <vt:lpstr>Century Gothic</vt:lpstr>
      <vt:lpstr>Wingdings 3</vt:lpstr>
      <vt:lpstr>Ion Boardroom</vt:lpstr>
      <vt:lpstr>Projet 3:  Concevez une application au service de la santé publique</vt:lpstr>
      <vt:lpstr>Sommmaire</vt:lpstr>
      <vt:lpstr> Présentation de mon idée d’application </vt:lpstr>
      <vt:lpstr> Présentation de mon idée d’application </vt:lpstr>
      <vt:lpstr> Présentation de mon idée d’application </vt:lpstr>
      <vt:lpstr> Présentation des opérations de nettoyage </vt:lpstr>
      <vt:lpstr>Présentation des opérations de nettoyage effectuées:   Le jeu de données </vt:lpstr>
      <vt:lpstr>Opérations de nettoyage:   Heatmap des Valeurs Manquantes </vt:lpstr>
      <vt:lpstr>Opérations de nettoyage:   Les colonnes </vt:lpstr>
      <vt:lpstr>Opérations de nettoyage:   Valeurs manquantes </vt:lpstr>
      <vt:lpstr>Opérations de nettoyage:   Les doublons </vt:lpstr>
      <vt:lpstr>PowerPoint Presentation</vt:lpstr>
      <vt:lpstr>Opérations de nettoyage:   Les valeurs aberrantes </vt:lpstr>
      <vt:lpstr>Opérations de nettoyage:   Boxplot de la colonne “énergie en KJ pour 100g”</vt:lpstr>
      <vt:lpstr>PowerPoint Presentation</vt:lpstr>
      <vt:lpstr>PowerPoint Presentation</vt:lpstr>
      <vt:lpstr>Opérations de nettoyage:  Valeurs aberrantes</vt:lpstr>
      <vt:lpstr>PowerPoint Presentation</vt:lpstr>
      <vt:lpstr>Opérations de nettoyage:  Supprimer les lignes selon leurs valeurs manquantes  </vt:lpstr>
      <vt:lpstr>Opérations de nettoyage:   Heatmap des Valeurs Manquantes </vt:lpstr>
      <vt:lpstr>Opérations de nettoyage:  Traitement de valeurs manquantes   </vt:lpstr>
      <vt:lpstr>Opérations de nettoyage:  Traitement de valeurs manquantes   </vt:lpstr>
      <vt:lpstr>Présentation de l’analyse exploratoire</vt:lpstr>
      <vt:lpstr>Analyse univariée:   Pie Plot des Notes Nutriscores  de A à E</vt:lpstr>
      <vt:lpstr>Analyse univariée:   Histogramme des  Nutriscores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Analyse multivariée:   ACP  (Analyse des Composantes Principales)</vt:lpstr>
      <vt:lpstr>Analyse multivariée:  Cercle de corrélations</vt:lpstr>
      <vt:lpstr>PowerPoint Presentation</vt:lpstr>
      <vt:lpstr>Analyse multivariée:   Analyse de Régression</vt:lpstr>
      <vt:lpstr>Analyse multivariée:   Analyse de Régression</vt:lpstr>
      <vt:lpstr>Analyse multivariée:  Les résultats statistiques pour la régression réalisée avec les variables initiales</vt:lpstr>
      <vt:lpstr>PowerPoint Presentation</vt:lpstr>
      <vt:lpstr>Analyse multivariée:   Résultats de la régression linéaire</vt:lpstr>
      <vt:lpstr>PowerPoint Presentation</vt:lpstr>
      <vt:lpstr>PowerPoint Presentation</vt:lpstr>
      <vt:lpstr>PowerPoint Presentation</vt:lpstr>
      <vt:lpstr>Synthèse des différentes conclusions sur la faisabilité du projet</vt:lpstr>
      <vt:lpstr>Synthèse des différentes conclusions sur la faisabilité de votre projet. </vt:lpstr>
      <vt:lpstr>Synthèse des différentes conclusions sur la faisabilité de votre projet. </vt:lpstr>
      <vt:lpstr>Synthèse des différentes conclusions sur la faisabilité de votre projet. </vt:lpstr>
      <vt:lpstr>Questions - Réponses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Projet 3:  Concevez une application au service de la santé publique</dc:title>
  <dc:creator>Laura Amy Daīnes</dc:creator>
  <cp:lastModifiedBy>Laura Amy Daīnes</cp:lastModifiedBy>
  <cp:revision>1</cp:revision>
  <dcterms:created xsi:type="dcterms:W3CDTF">2021-01-12T09:24:57Z</dcterms:created>
  <dcterms:modified xsi:type="dcterms:W3CDTF">2021-01-15T09:22:50Z</dcterms:modified>
</cp:coreProperties>
</file>

<file path=docProps/thumbnail.jpeg>
</file>